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67" r:id="rId4"/>
    <p:sldId id="268" r:id="rId5"/>
    <p:sldId id="262" r:id="rId6"/>
    <p:sldId id="263" r:id="rId7"/>
    <p:sldId id="264" r:id="rId8"/>
    <p:sldId id="266" r:id="rId9"/>
    <p:sldId id="265" r:id="rId10"/>
    <p:sldId id="256" r:id="rId11"/>
    <p:sldId id="257" r:id="rId12"/>
    <p:sldId id="258" r:id="rId13"/>
    <p:sldId id="259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33" autoAdjust="0"/>
  </p:normalViewPr>
  <p:slideViewPr>
    <p:cSldViewPr snapToGrid="0" snapToObjects="1">
      <p:cViewPr varScale="1">
        <p:scale>
          <a:sx n="136" d="100"/>
          <a:sy n="136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0B39-E701-BD43-A90D-E131465F0C45}" type="datetimeFigureOut"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acia_ant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" y="3703038"/>
            <a:ext cx="3169206" cy="17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3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0" b="42666"/>
          <a:stretch/>
        </p:blipFill>
        <p:spPr bwMode="auto">
          <a:xfrm>
            <a:off x="1311064" y="920962"/>
            <a:ext cx="2796540" cy="2285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5" b="7180"/>
          <a:stretch/>
        </p:blipFill>
        <p:spPr bwMode="auto">
          <a:xfrm>
            <a:off x="5223087" y="3301999"/>
            <a:ext cx="2796540" cy="2560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11" b="7180"/>
          <a:stretch/>
        </p:blipFill>
        <p:spPr bwMode="auto">
          <a:xfrm>
            <a:off x="1258570" y="3215319"/>
            <a:ext cx="2796540" cy="342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050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85275" r="6472" b="707"/>
          <a:stretch/>
        </p:blipFill>
        <p:spPr bwMode="auto">
          <a:xfrm>
            <a:off x="1248328" y="2909291"/>
            <a:ext cx="6773839" cy="755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5" r="6472" b="51776"/>
          <a:stretch/>
        </p:blipFill>
        <p:spPr bwMode="auto">
          <a:xfrm>
            <a:off x="719667" y="761259"/>
            <a:ext cx="7302500" cy="21480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787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4" r="6472" b="707"/>
          <a:stretch/>
        </p:blipFill>
        <p:spPr bwMode="auto">
          <a:xfrm>
            <a:off x="893347" y="1540983"/>
            <a:ext cx="7302500" cy="2688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190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9" t="304" r="7010" b="69843"/>
          <a:stretch/>
        </p:blipFill>
        <p:spPr bwMode="auto">
          <a:xfrm>
            <a:off x="1311676" y="695339"/>
            <a:ext cx="5402834" cy="2001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681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6" t="30778" r="7010" b="37376"/>
          <a:stretch/>
        </p:blipFill>
        <p:spPr bwMode="auto">
          <a:xfrm>
            <a:off x="1312816" y="688783"/>
            <a:ext cx="5401694" cy="2134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89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t="61996" r="7010" b="10637"/>
          <a:stretch/>
        </p:blipFill>
        <p:spPr bwMode="auto">
          <a:xfrm>
            <a:off x="1353317" y="726572"/>
            <a:ext cx="5361193" cy="1834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702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omp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3" y="145749"/>
            <a:ext cx="5628851" cy="6587324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>
          <a:xfrm>
            <a:off x="1198866" y="1552724"/>
            <a:ext cx="284540" cy="28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496380" y="4089158"/>
            <a:ext cx="284540" cy="28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73693" y="4343451"/>
            <a:ext cx="284540" cy="28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821364" y="3725464"/>
            <a:ext cx="284540" cy="28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736944" y="3453248"/>
            <a:ext cx="284540" cy="28962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341136" y="2679102"/>
            <a:ext cx="284540" cy="28962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957603" y="4167408"/>
            <a:ext cx="284540" cy="28962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99593" y="4404376"/>
            <a:ext cx="284540" cy="28962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056596" y="3754560"/>
            <a:ext cx="284540" cy="289620"/>
          </a:xfrm>
          <a:prstGeom prst="ellipse">
            <a:avLst/>
          </a:prstGeom>
          <a:pattFill prst="openDmnd">
            <a:fgClr>
              <a:schemeClr val="tx1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416570" y="4650475"/>
            <a:ext cx="284540" cy="289620"/>
          </a:xfrm>
          <a:prstGeom prst="ellipse">
            <a:avLst/>
          </a:prstGeom>
          <a:pattFill prst="openDmnd">
            <a:fgClr>
              <a:schemeClr val="tx1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853510" y="4658065"/>
            <a:ext cx="284540" cy="289620"/>
          </a:xfrm>
          <a:prstGeom prst="ellipse">
            <a:avLst/>
          </a:prstGeom>
          <a:pattFill prst="openDmnd">
            <a:fgClr>
              <a:schemeClr val="tx1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943151" y="3682627"/>
            <a:ext cx="284540" cy="289620"/>
          </a:xfrm>
          <a:prstGeom prst="ellipse">
            <a:avLst/>
          </a:prstGeom>
          <a:pattFill prst="openDmnd">
            <a:fgClr>
              <a:schemeClr val="tx1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hompson-greyamo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39" y="2433531"/>
            <a:ext cx="2933370" cy="21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1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1" y="1966951"/>
            <a:ext cx="1383932" cy="824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3170" y="5351930"/>
            <a:ext cx="28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Interaction Outcome</a:t>
            </a:r>
          </a:p>
          <a:p>
            <a:pPr algn="ctr"/>
            <a:r>
              <a:rPr lang="en-US" dirty="0"/>
              <a:t>from </a:t>
            </a:r>
            <a:r>
              <a:rPr lang="en-US" dirty="0">
                <a:ea typeface="ＭＳ Ｐゴシック" charset="0"/>
                <a:cs typeface="Arial" charset="0"/>
              </a:rPr>
              <a:t>Armas </a:t>
            </a:r>
            <a:r>
              <a:rPr lang="en-US" i="1" dirty="0">
                <a:ea typeface="ＭＳ Ｐゴシック" charset="0"/>
                <a:cs typeface="Arial" charset="0"/>
              </a:rPr>
              <a:t>et al</a:t>
            </a:r>
            <a:r>
              <a:rPr lang="en-US" dirty="0">
                <a:ea typeface="ＭＳ Ｐゴシック" charset="0"/>
                <a:cs typeface="Arial" charset="0"/>
              </a:rPr>
              <a:t>. (2004)</a:t>
            </a:r>
            <a:r>
              <a:rPr lang="en-US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3020" y="1717021"/>
            <a:ext cx="1604276" cy="2529336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82407" y="1717021"/>
            <a:ext cx="1604276" cy="2529336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27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664194" y="2901606"/>
            <a:ext cx="0" cy="430617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5231" y="2901606"/>
            <a:ext cx="0" cy="430617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488709" y="445373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Site A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194263" y="4453734"/>
            <a:ext cx="76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Site C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379174" y="4453734"/>
            <a:ext cx="790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Site D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7545508" y="4453734"/>
            <a:ext cx="758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Site E</a:t>
            </a:r>
            <a:endParaRPr lang="en-US" sz="1600" dirty="0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651610"/>
              </p:ext>
            </p:extLst>
          </p:nvPr>
        </p:nvGraphicFramePr>
        <p:xfrm>
          <a:off x="1183575" y="5998261"/>
          <a:ext cx="236621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498600" imgH="241300" progId="Equation.3">
                  <p:embed/>
                </p:oleObj>
              </mc:Choice>
              <mc:Fallback>
                <p:oleObj name="Equation" r:id="rId4" imgW="149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3575" y="5998261"/>
                        <a:ext cx="236621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4616" y="4453734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B</a:t>
            </a: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1966899" y="1749595"/>
            <a:ext cx="1464344" cy="169984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3163" y="3163"/>
                </a:moveTo>
                <a:lnTo>
                  <a:pt x="18437" y="18437"/>
                </a:lnTo>
                <a:moveTo>
                  <a:pt x="3163" y="18437"/>
                </a:moveTo>
                <a:lnTo>
                  <a:pt x="18437" y="3163"/>
                </a:lnTo>
              </a:path>
            </a:pathLst>
          </a:custGeom>
          <a:noFill/>
          <a:ln w="38100" cap="flat">
            <a:solidFill>
              <a:srgbClr val="FF121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5467" y="5567833"/>
            <a:ext cx="3137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Negative </a:t>
            </a:r>
            <a:r>
              <a:rPr lang="en-US" sz="1600" i="1" dirty="0"/>
              <a:t>RII</a:t>
            </a:r>
            <a:r>
              <a:rPr lang="en-US" sz="1600" dirty="0"/>
              <a:t> = better w/o predation</a:t>
            </a:r>
          </a:p>
          <a:p>
            <a:endParaRPr lang="en-US" sz="1600" dirty="0"/>
          </a:p>
          <a:p>
            <a:r>
              <a:rPr lang="en-US" sz="1600" dirty="0"/>
              <a:t>Positive </a:t>
            </a:r>
            <a:r>
              <a:rPr lang="en-US" sz="1600" i="1" dirty="0"/>
              <a:t>RII</a:t>
            </a:r>
            <a:r>
              <a:rPr lang="en-US" sz="1600" dirty="0"/>
              <a:t> = better with predation</a:t>
            </a:r>
          </a:p>
        </p:txBody>
      </p:sp>
      <p:pic>
        <p:nvPicPr>
          <p:cNvPr id="3" name="Picture 2" descr="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5" y="1966951"/>
            <a:ext cx="1383932" cy="824412"/>
          </a:xfrm>
          <a:prstGeom prst="rect">
            <a:avLst/>
          </a:prstGeom>
        </p:spPr>
      </p:pic>
      <p:pic>
        <p:nvPicPr>
          <p:cNvPr id="9" name="Picture 8" descr="rabb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" y="3449443"/>
            <a:ext cx="588842" cy="579641"/>
          </a:xfrm>
          <a:prstGeom prst="rect">
            <a:avLst/>
          </a:prstGeom>
        </p:spPr>
      </p:pic>
      <p:pic>
        <p:nvPicPr>
          <p:cNvPr id="60" name="Picture 59" descr="rabb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0" y="3449443"/>
            <a:ext cx="588842" cy="579641"/>
          </a:xfrm>
          <a:prstGeom prst="rect">
            <a:avLst/>
          </a:prstGeom>
        </p:spPr>
      </p:pic>
      <p:sp>
        <p:nvSpPr>
          <p:cNvPr id="10" name="Oval 9"/>
          <p:cNvSpPr>
            <a:spLocks noChangeAspect="1"/>
          </p:cNvSpPr>
          <p:nvPr/>
        </p:nvSpPr>
        <p:spPr>
          <a:xfrm>
            <a:off x="4330615" y="2883411"/>
            <a:ext cx="174815" cy="177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7814258" y="2883411"/>
            <a:ext cx="174815" cy="177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6592520" y="2883411"/>
            <a:ext cx="174815" cy="177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433243" y="2883411"/>
            <a:ext cx="174815" cy="177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35564" y="2491556"/>
            <a:ext cx="459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Variation in Interaction Outcome Magnitude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3088861" y="2920543"/>
            <a:ext cx="222502" cy="20248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3136104" y="3267264"/>
            <a:ext cx="128016" cy="11649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058687" y="3540848"/>
            <a:ext cx="304800" cy="2773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3081547" y="3887567"/>
            <a:ext cx="259080" cy="2357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2980965" y="4234284"/>
            <a:ext cx="460244" cy="41883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62322"/>
              </p:ext>
            </p:extLst>
          </p:nvPr>
        </p:nvGraphicFramePr>
        <p:xfrm>
          <a:off x="417294" y="3426633"/>
          <a:ext cx="1838846" cy="60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193800" imgH="393700" progId="Equation.3">
                  <p:embed/>
                </p:oleObj>
              </mc:Choice>
              <mc:Fallback>
                <p:oleObj name="Equation" r:id="rId3" imgW="1193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294" y="3426633"/>
                        <a:ext cx="1838846" cy="606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5003783" y="2491556"/>
            <a:ext cx="398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Change in sign of Interaction Outcome 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6867307" y="2879698"/>
            <a:ext cx="0" cy="1757952"/>
          </a:xfrm>
          <a:prstGeom prst="straightConnector1">
            <a:avLst/>
          </a:prstGeom>
          <a:solidFill>
            <a:srgbClr val="CC9900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7134329" y="287969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134329" y="428171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95067" y="3890899"/>
            <a:ext cx="39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-1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095067" y="3563327"/>
            <a:ext cx="39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-1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7134329" y="3208235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570329" y="3118934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0329" y="2835571"/>
            <a:ext cx="72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70329" y="3818223"/>
            <a:ext cx="73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0329" y="3463964"/>
            <a:ext cx="72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70329" y="4217258"/>
            <a:ext cx="70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75570" y="3235975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75570" y="2900030"/>
            <a:ext cx="72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17" y="3938670"/>
            <a:ext cx="73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75570" y="3579887"/>
            <a:ext cx="72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75570" y="4281717"/>
            <a:ext cx="70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878" y="3528424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or 1</a:t>
            </a:r>
          </a:p>
        </p:txBody>
      </p:sp>
      <p:sp>
        <p:nvSpPr>
          <p:cNvPr id="7" name="Left Arrow 6"/>
          <p:cNvSpPr/>
          <p:nvPr/>
        </p:nvSpPr>
        <p:spPr>
          <a:xfrm>
            <a:off x="2352660" y="2999326"/>
            <a:ext cx="540006" cy="1587264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Left Arrow 57"/>
          <p:cNvSpPr/>
          <p:nvPr/>
        </p:nvSpPr>
        <p:spPr>
          <a:xfrm>
            <a:off x="6186107" y="2962633"/>
            <a:ext cx="540006" cy="1587264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o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6" y="1062218"/>
            <a:ext cx="7170506" cy="486469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6898752" y="1956569"/>
            <a:ext cx="1333830" cy="13340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548187" y="4553883"/>
            <a:ext cx="657589" cy="656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534199" y="3203743"/>
            <a:ext cx="849919" cy="849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35103" y="2071716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4240" y="3323016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6628" y="4672637"/>
            <a:ext cx="3140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1451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3" r="34653"/>
          <a:stretch/>
        </p:blipFill>
        <p:spPr>
          <a:xfrm>
            <a:off x="412654" y="1824409"/>
            <a:ext cx="2366852" cy="1889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0303" y="3924806"/>
            <a:ext cx="4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</a:t>
            </a:r>
          </a:p>
        </p:txBody>
      </p:sp>
      <p:pic>
        <p:nvPicPr>
          <p:cNvPr id="4" name="Picture 3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68"/>
          <a:stretch/>
        </p:blipFill>
        <p:spPr>
          <a:xfrm>
            <a:off x="3077647" y="1824409"/>
            <a:ext cx="2908179" cy="1889634"/>
          </a:xfrm>
          <a:prstGeom prst="rect">
            <a:avLst/>
          </a:prstGeom>
        </p:spPr>
      </p:pic>
      <p:pic>
        <p:nvPicPr>
          <p:cNvPr id="5" name="Picture 4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4"/>
          <a:stretch/>
        </p:blipFill>
        <p:spPr>
          <a:xfrm>
            <a:off x="6161882" y="1824409"/>
            <a:ext cx="2815555" cy="1889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6310" y="3924806"/>
            <a:ext cx="4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4367" y="3924806"/>
            <a:ext cx="58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596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28420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2280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1259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838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84817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103</Words>
  <Application>Microsoft Macintosh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Chamberlain</dc:creator>
  <cp:lastModifiedBy>Scott Chamberlain</cp:lastModifiedBy>
  <cp:revision>26</cp:revision>
  <dcterms:created xsi:type="dcterms:W3CDTF">2012-09-12T01:07:33Z</dcterms:created>
  <dcterms:modified xsi:type="dcterms:W3CDTF">2012-09-28T05:35:18Z</dcterms:modified>
</cp:coreProperties>
</file>