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F85E415-F642-4E7F-B41B-E49C7DFCB42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920" cy="3427920"/>
          </a:xfrm>
          <a:prstGeom prst="rect">
            <a:avLst/>
          </a:prstGeom>
        </p:spPr>
      </p:sp>
      <p:sp>
        <p:nvSpPr>
          <p:cNvPr id="159" name="CustomShape 2"/>
          <p:cNvSpPr/>
          <p:nvPr/>
        </p:nvSpPr>
        <p:spPr>
          <a:xfrm>
            <a:off x="685800" y="4343400"/>
            <a:ext cx="5485320" cy="411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438280"/>
            <a:ext cx="8990640" cy="1033920"/>
            <a:chOff x="0" y="2438280"/>
            <a:chExt cx="8990640" cy="1033920"/>
          </a:xfrm>
        </p:grpSpPr>
        <p:grpSp>
          <p:nvGrpSpPr>
            <p:cNvPr id="1" name="Group 2"/>
            <p:cNvGrpSpPr/>
            <p:nvPr/>
          </p:nvGrpSpPr>
          <p:grpSpPr>
            <a:xfrm>
              <a:off x="290520" y="2546280"/>
              <a:ext cx="692640" cy="456120"/>
              <a:chOff x="290520" y="2546280"/>
              <a:chExt cx="692640" cy="45612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290520" y="2546280"/>
                <a:ext cx="419760" cy="45612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673200" y="2546280"/>
                <a:ext cx="309960" cy="45612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414360" y="2968560"/>
              <a:ext cx="719280" cy="456120"/>
              <a:chOff x="414360" y="2968560"/>
              <a:chExt cx="719280" cy="45612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414360" y="2968560"/>
                <a:ext cx="420480" cy="45612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3360" y="2968560"/>
                <a:ext cx="350280" cy="45612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" name="CustomShape 8"/>
            <p:cNvSpPr/>
            <p:nvPr/>
          </p:nvSpPr>
          <p:spPr>
            <a:xfrm>
              <a:off x="0" y="2895480"/>
              <a:ext cx="541800" cy="40392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35040" y="2438280"/>
              <a:ext cx="13320" cy="103392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flipV="1">
              <a:off x="316080" y="3254400"/>
              <a:ext cx="8674560" cy="367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189000" y="368280"/>
            <a:ext cx="8207640" cy="1033920"/>
            <a:chOff x="189000" y="368280"/>
            <a:chExt cx="8207640" cy="1033920"/>
          </a:xfrm>
        </p:grpSpPr>
        <p:sp>
          <p:nvSpPr>
            <p:cNvPr id="49" name="CustomShape 2"/>
            <p:cNvSpPr/>
            <p:nvPr/>
          </p:nvSpPr>
          <p:spPr>
            <a:xfrm>
              <a:off x="507960" y="368280"/>
              <a:ext cx="13320" cy="103392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>
              <a:off x="189000" y="1158840"/>
              <a:ext cx="8207640" cy="133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1"/>
          <p:cNvGrpSpPr/>
          <p:nvPr/>
        </p:nvGrpSpPr>
        <p:grpSpPr>
          <a:xfrm>
            <a:off x="189000" y="368280"/>
            <a:ext cx="8207640" cy="1033920"/>
            <a:chOff x="189000" y="368280"/>
            <a:chExt cx="8207640" cy="1033920"/>
          </a:xfrm>
        </p:grpSpPr>
        <p:sp>
          <p:nvSpPr>
            <p:cNvPr id="90" name="CustomShape 2"/>
            <p:cNvSpPr/>
            <p:nvPr/>
          </p:nvSpPr>
          <p:spPr>
            <a:xfrm>
              <a:off x="507960" y="368280"/>
              <a:ext cx="13320" cy="103392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3"/>
            <p:cNvSpPr/>
            <p:nvPr/>
          </p:nvSpPr>
          <p:spPr>
            <a:xfrm>
              <a:off x="189000" y="1158840"/>
              <a:ext cx="8207640" cy="133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914400" y="1676160"/>
            <a:ext cx="7314120" cy="146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OAuth Practice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2720" indent="-341640" algn="ctr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Using the OAuth Playground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274680" y="457200"/>
            <a:ext cx="8295120" cy="163728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182520" y="2109960"/>
            <a:ext cx="8580960" cy="4656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171360" y="606600"/>
            <a:ext cx="8827200" cy="5153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" descr=""/>
          <p:cNvPicPr/>
          <p:nvPr/>
        </p:nvPicPr>
        <p:blipFill>
          <a:blip r:embed="rId1"/>
          <a:srcRect l="0" t="0" r="2864" b="0"/>
          <a:stretch/>
        </p:blipFill>
        <p:spPr>
          <a:xfrm>
            <a:off x="51480" y="1188720"/>
            <a:ext cx="9001080" cy="4570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6840" y="274320"/>
            <a:ext cx="8210880" cy="8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Exercise: OAuth 2.0 Playground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65040" y="1125360"/>
            <a:ext cx="8211240" cy="49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37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https://www.oauth.com/playground/</a:t>
            </a:r>
            <a:endParaRPr b="0" lang="en-US" sz="2800" spc="-1" strike="noStrike">
              <a:latin typeface="Arial"/>
            </a:endParaRPr>
          </a:p>
          <a:p>
            <a:pPr marL="342720" indent="-333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2193840" y="1704960"/>
            <a:ext cx="4663080" cy="305028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1908000" y="4664160"/>
            <a:ext cx="5315760" cy="1824480"/>
          </a:xfrm>
          <a:prstGeom prst="rect">
            <a:avLst/>
          </a:prstGeom>
          <a:ln>
            <a:noFill/>
          </a:ln>
        </p:spPr>
      </p:pic>
      <p:sp>
        <p:nvSpPr>
          <p:cNvPr id="142" name="CustomShape 3"/>
          <p:cNvSpPr/>
          <p:nvPr/>
        </p:nvSpPr>
        <p:spPr>
          <a:xfrm>
            <a:off x="1463760" y="5303880"/>
            <a:ext cx="2649960" cy="821160"/>
          </a:xfrm>
          <a:prstGeom prst="ellipse">
            <a:avLst/>
          </a:prstGeom>
          <a:noFill/>
          <a:ln w="72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"/>
          <p:cNvSpPr/>
          <p:nvPr/>
        </p:nvSpPr>
        <p:spPr>
          <a:xfrm>
            <a:off x="0" y="4299120"/>
            <a:ext cx="2010240" cy="109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Choose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"</a:t>
            </a: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DejaVu Sans"/>
              </a:rPr>
              <a:t>Authorization Code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" </a:t>
            </a: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Flow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6840" y="274320"/>
            <a:ext cx="8210880" cy="8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Exercise: OAuth 2.0 Playground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56840" y="1371600"/>
            <a:ext cx="8210880" cy="49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37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Choose "</a:t>
            </a:r>
            <a:r>
              <a:rPr b="1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Authorization Code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" flow.</a:t>
            </a:r>
            <a:endParaRPr b="0" lang="en-US" sz="2800" spc="-1" strike="noStrike">
              <a:latin typeface="Arial"/>
            </a:endParaRPr>
          </a:p>
          <a:p>
            <a:pPr marL="342720" indent="-333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337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Work through the exercise.</a:t>
            </a:r>
            <a:endParaRPr b="0" lang="en-US" sz="2800" spc="-1" strike="noStrike">
              <a:latin typeface="Arial"/>
            </a:endParaRPr>
          </a:p>
          <a:p>
            <a:pPr marL="342720" indent="-333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337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Note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: </a:t>
            </a:r>
            <a:endParaRPr b="0" lang="en-US" sz="2800" spc="-1" strike="noStrike">
              <a:latin typeface="Arial"/>
            </a:endParaRPr>
          </a:p>
          <a:p>
            <a:pPr marL="342720" indent="-333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  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you need to save the User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login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 and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password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DejaVu Sans"/>
              </a:rPr>
              <a:t> the site gives. Click "open in new window" to preserve it.</a:t>
            </a:r>
            <a:endParaRPr b="0" lang="en-US" sz="2800" spc="-1" strike="noStrike">
              <a:latin typeface="Arial"/>
            </a:endParaRPr>
          </a:p>
          <a:p>
            <a:pPr marL="342720" indent="-3337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337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Next Slide for Important Terms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456840" y="274320"/>
            <a:ext cx="8210880" cy="8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OAuth Terms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48640" y="1371600"/>
            <a:ext cx="8046360" cy="548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Client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application that wants access to a "user's" resource(s).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Authorization Server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a host that handle authentication on behalf of the Resource Server. This is where you register a Client application.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User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any end user of the Client application.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097280" y="510120"/>
            <a:ext cx="6756840" cy="6164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558800" y="0"/>
            <a:ext cx="6071400" cy="685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0" y="822240"/>
            <a:ext cx="9163440" cy="5124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5029200" y="1006560"/>
            <a:ext cx="3713760" cy="251352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227160" y="512640"/>
            <a:ext cx="4161240" cy="341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157680" y="2103480"/>
            <a:ext cx="8876520" cy="2011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2022-10-30T15:21:15Z</dcterms:created>
  <dc:creator/>
  <dc:description/>
  <dc:language>en-US</dc:language>
  <cp:lastModifiedBy/>
  <dcterms:modified xsi:type="dcterms:W3CDTF">2022-10-31T12:20:45Z</dcterms:modified>
  <cp:revision>5</cp:revision>
  <dc:subject/>
  <dc:title>OAuth Practice</dc:title>
</cp:coreProperties>
</file>