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6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41"/>
          <p:cNvSpPr>
            <a:spLocks noGrp="1"/>
          </p:cNvSpPr>
          <p:nvPr>
            <p:ph type="sldImg"/>
          </p:nvPr>
        </p:nvSpPr>
        <p:spPr>
          <a:xfrm>
            <a:off x="-11798640" y="-11796840"/>
            <a:ext cx="11736360" cy="1243008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6" name="PlaceHolder 4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23040" cy="4051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63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165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167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169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171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8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4640" y="3698640"/>
            <a:ext cx="7858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0160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4640" y="36986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701600" y="36986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331440" y="14000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988600" y="14000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4640" y="36986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331440" y="36986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988600" y="36986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858080" cy="44006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598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808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472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01600" y="1400040"/>
            <a:ext cx="383472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858080" cy="37177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598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1600" y="1400040"/>
            <a:ext cx="383472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4640" y="36986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858080" cy="44006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598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472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0160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701600" y="36986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0160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74640" y="3698640"/>
            <a:ext cx="7858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8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74640" y="3698640"/>
            <a:ext cx="7858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0160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74640" y="36986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701600" y="36986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331440" y="14000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988600" y="14000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74640" y="36986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331440" y="36986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5988600" y="3698640"/>
            <a:ext cx="2530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808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472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01600" y="1400040"/>
            <a:ext cx="383472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858080" cy="37177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598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01600" y="1400040"/>
            <a:ext cx="383472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4640" y="36986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472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0160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01600" y="36986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01600" y="1400040"/>
            <a:ext cx="383472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4640" y="3698640"/>
            <a:ext cx="7858080" cy="2098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163000" cy="988920"/>
            <a:chOff x="189000" y="368280"/>
            <a:chExt cx="8163000" cy="98892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360" cy="98892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16300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58080" cy="801720"/>
          </a:xfrm>
          <a:prstGeom prst="rect">
            <a:avLst/>
          </a:prstGeom>
        </p:spPr>
        <p:txBody>
          <a:bodyPr lIns="90000" rIns="90000" tIns="46800" bIns="46800" anchor="ctr" anchorCtr="1"/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8080" cy="4400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0920" y="6164280"/>
            <a:ext cx="1841400" cy="39384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th-TH" sz="2400" spc="-1" strike="noStrike">
                <a:latin typeface="Times New Roman"/>
                <a:ea typeface="DejaVu Sans"/>
              </a:rPr>
              <a:t> 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7640" y="6164280"/>
            <a:ext cx="2832120" cy="39384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Times New Roman"/>
                <a:ea typeface="DejaVu Sans"/>
              </a:rPr>
              <a:t> 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803640" y="6164280"/>
            <a:ext cx="1841400" cy="39384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D14C4A1-3BFB-476B-8CE5-1DF2951DFB20}" type="slidenum">
              <a:rPr b="0" lang="en-US" sz="2400" spc="-1" strike="noStrike">
                <a:latin typeface="Times New Roman"/>
                <a:ea typeface="DejaVu Sans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2438280"/>
            <a:ext cx="8945640" cy="989280"/>
            <a:chOff x="0" y="2438280"/>
            <a:chExt cx="8945640" cy="989280"/>
          </a:xfrm>
        </p:grpSpPr>
        <p:grpSp>
          <p:nvGrpSpPr>
            <p:cNvPr id="45" name="Group 2"/>
            <p:cNvGrpSpPr/>
            <p:nvPr/>
          </p:nvGrpSpPr>
          <p:grpSpPr>
            <a:xfrm>
              <a:off x="290520" y="2546280"/>
              <a:ext cx="647640" cy="411120"/>
              <a:chOff x="290520" y="2546280"/>
              <a:chExt cx="647640" cy="411120"/>
            </a:xfrm>
          </p:grpSpPr>
          <p:sp>
            <p:nvSpPr>
              <p:cNvPr id="46" name="CustomShape 3"/>
              <p:cNvSpPr/>
              <p:nvPr/>
            </p:nvSpPr>
            <p:spPr>
              <a:xfrm>
                <a:off x="290520" y="2546280"/>
                <a:ext cx="374760" cy="4111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"/>
              <p:cNvSpPr/>
              <p:nvPr/>
            </p:nvSpPr>
            <p:spPr>
              <a:xfrm>
                <a:off x="673200" y="2546280"/>
                <a:ext cx="264960" cy="41112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" name="Group 5"/>
            <p:cNvGrpSpPr/>
            <p:nvPr/>
          </p:nvGrpSpPr>
          <p:grpSpPr>
            <a:xfrm>
              <a:off x="414360" y="2968560"/>
              <a:ext cx="674280" cy="411120"/>
              <a:chOff x="414360" y="2968560"/>
              <a:chExt cx="674280" cy="411120"/>
            </a:xfrm>
          </p:grpSpPr>
          <p:sp>
            <p:nvSpPr>
              <p:cNvPr id="49" name="CustomShape 6"/>
              <p:cNvSpPr/>
              <p:nvPr/>
            </p:nvSpPr>
            <p:spPr>
              <a:xfrm>
                <a:off x="414360" y="2968560"/>
                <a:ext cx="421560" cy="4111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7"/>
              <p:cNvSpPr/>
              <p:nvPr/>
            </p:nvSpPr>
            <p:spPr>
              <a:xfrm>
                <a:off x="783360" y="2968560"/>
                <a:ext cx="305280" cy="41112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" name="CustomShape 8"/>
            <p:cNvSpPr/>
            <p:nvPr/>
          </p:nvSpPr>
          <p:spPr>
            <a:xfrm>
              <a:off x="0" y="2895480"/>
              <a:ext cx="496800" cy="3589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635040" y="2438280"/>
              <a:ext cx="360" cy="989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flipV="1">
              <a:off x="316080" y="3259800"/>
              <a:ext cx="862956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990360" y="1676160"/>
            <a:ext cx="7708680" cy="139860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dt"/>
          </p:nvPr>
        </p:nvSpPr>
        <p:spPr>
          <a:xfrm>
            <a:off x="990360" y="6248160"/>
            <a:ext cx="1841400" cy="39348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th-TH" sz="1400" spc="-1" strike="noStrike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32120" cy="39348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841400" cy="39348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1C9492C-71F4-475C-B43B-2EF63C59B9D1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" name="PlaceHolder 15"/>
          <p:cNvSpPr>
            <a:spLocks noGrp="1"/>
          </p:cNvSpPr>
          <p:nvPr>
            <p:ph type="body"/>
          </p:nvPr>
        </p:nvSpPr>
        <p:spPr>
          <a:xfrm>
            <a:off x="457200" y="1604880"/>
            <a:ext cx="8166240" cy="446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90720" y="1676160"/>
            <a:ext cx="74469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Meta-classes and 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Meta-Programming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spcBef>
                <a:spcPts val="448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48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11280" y="260280"/>
            <a:ext cx="7867440" cy="8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pP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Meta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36120" y="2511000"/>
            <a:ext cx="7867800" cy="398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Often refers to the concepts that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describe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another thing.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Times New Roman"/>
              </a:rPr>
              <a:t>Metadata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= data that describes other data.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address on an email is metadata.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Telephone number, date/time, and duraction of a call is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metadata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about the phone call.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 SQL schema is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metadata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for a database.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Times New Roman"/>
              </a:rPr>
              <a:t>Metaclass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= a class that describes other class(es).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11280" y="1071720"/>
            <a:ext cx="7801200" cy="121428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Meta-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prefix indicates a concept that is an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abstraction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behind another concept.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Wikipedia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pP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Using type() to get meta-data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49000" y="1095480"/>
            <a:ext cx="801684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960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type( x ) returns the type of an object: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598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643040"/>
            <a:ext cx="8137440" cy="49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s = "hello"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n = 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type(s)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str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type(n)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int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### What is the type of a class???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type(str)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type(int)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type(type)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pP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Using type() to define a class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49000" y="1095480"/>
            <a:ext cx="801684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960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Type can dynamically define a new 'type' or class: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28480" y="4664160"/>
            <a:ext cx="8047080" cy="166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549360" y="1646280"/>
            <a:ext cx="8137440" cy="374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 = type('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MyTypeName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',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superclass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, ...),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define the __dict__ for this type: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{ '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attribute': value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} 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obj = F( )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create instance of 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type(obj)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MyTypeName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pP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Define a Statistics class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49000" y="1095480"/>
            <a:ext cx="801684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960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Define a Statistics 'type' that has this behavior: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28480" y="4664160"/>
            <a:ext cx="8047080" cy="166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549360" y="1646280"/>
            <a:ext cx="8137440" cy="466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s = Statistics()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s.add(4)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s.add(8)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s.average()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6          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average of 4 and 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len(s)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2          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number of data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s.add(0)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s.average()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4          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average of 4, 8, 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len(s)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pP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Define a Statistics class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49000" y="1095480"/>
            <a:ext cx="801684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lambda expressions to define methods.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28480" y="4664160"/>
            <a:ext cx="8047080" cy="166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549360" y="1646280"/>
            <a:ext cx="8137440" cy="49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Statistics = type('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Statistics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',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(),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{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attributes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'data'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: []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methods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'add':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lambda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obj, x: obj.data.append(x),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'average':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lambda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o: sum(o.data)/len(o.data),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'__len__':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lambda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obj: len(obj.data)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 = Statistics()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&gt;&gt;&gt; len(s)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11280" y="259920"/>
            <a:ext cx="7858080" cy="80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'type' is the default Metaclass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400040"/>
            <a:ext cx="8075520" cy="500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type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controls object creation of other classes.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you create a new instance of class, Python does: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invoke __call__()  of the metaclass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__call__( ) method is defined in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type. 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 invokes: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__new__(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__init__(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methods are either defined by a class itself, or inherited from a parent or meta-class.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11280" y="259920"/>
            <a:ext cx="7858080" cy="80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Metaclass Programming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11280" y="1188720"/>
            <a:ext cx="7984080" cy="88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replace '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type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' with your own metaclass.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65760" y="1678680"/>
            <a:ext cx="8321400" cy="453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Arial"/>
              </a:rPr>
              <a:t>Meta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(type):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def __new__(cls, name, bases, dct):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Arial"/>
              </a:rPr>
              <a:t>"""Define custom object creation"""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obj = super().__new__(cls,name,bases,dct)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Arial"/>
              </a:rPr>
              <a:t># add attribute or method to object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obj.attr = value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return obj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class MyClass(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Arial"/>
              </a:rPr>
              <a:t>metaclass=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Arial"/>
              </a:rPr>
              <a:t>Meta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def __init__(self):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pass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lnSpc>
                <a:spcPct val="100000"/>
              </a:lnSpc>
              <a:spcBef>
                <a:spcPts val="59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2019-10-11T12:35:53Z</dcterms:modified>
  <cp:revision>93</cp:revision>
  <dc:subject/>
  <dc:title>Feedback on Quiz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