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5.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16.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8.xml.rels" ContentType="application/vnd.openxmlformats-package.relationships+xml"/>
  <Override PartName="/ppt/notesSlides/notesSlide19.xml" ContentType="application/vnd.openxmlformats-officedocument.presentationml.notes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a:t>
            </a:r>
            <a:r>
              <a:rPr b="0" lang="en-US" sz="4400" spc="-1" strike="noStrike">
                <a:latin typeface="Arial"/>
              </a:rPr>
              <a:t>move </a:t>
            </a:r>
            <a:r>
              <a:rPr b="0" lang="en-US" sz="4400" spc="-1" strike="noStrike">
                <a:latin typeface="Arial"/>
              </a:rPr>
              <a:t>the </a:t>
            </a:r>
            <a:r>
              <a:rPr b="0" lang="en-US" sz="4400" spc="-1" strike="noStrike">
                <a:latin typeface="Arial"/>
              </a:rPr>
              <a:t>slide</a:t>
            </a:r>
            <a:endParaRPr b="0" lang="en-US" sz="4400" spc="-1" strike="noStrike">
              <a:latin typeface="Arial"/>
            </a:endParaRPr>
          </a:p>
        </p:txBody>
      </p:sp>
      <p:sp>
        <p:nvSpPr>
          <p:cNvPr id="131"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a:t>
            </a:r>
            <a:r>
              <a:rPr b="0" lang="en-US" sz="2000" spc="-1" strike="noStrike">
                <a:latin typeface="Arial"/>
              </a:rPr>
              <a:t>notes format</a:t>
            </a:r>
            <a:endParaRPr b="0" lang="en-US" sz="2000" spc="-1" strike="noStrike">
              <a:latin typeface="Arial"/>
            </a:endParaRPr>
          </a:p>
        </p:txBody>
      </p:sp>
      <p:sp>
        <p:nvSpPr>
          <p:cNvPr id="132"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33"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34"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35"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E0C5B6EF-ED73-4909-9E33-AA9BD10955A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1143000" y="685800"/>
            <a:ext cx="4571640" cy="3428640"/>
          </a:xfrm>
          <a:prstGeom prst="rect">
            <a:avLst/>
          </a:prstGeom>
        </p:spPr>
      </p:sp>
      <p:sp>
        <p:nvSpPr>
          <p:cNvPr id="199" name="CustomShape 2"/>
          <p:cNvSpPr/>
          <p:nvPr/>
        </p:nvSpPr>
        <p:spPr>
          <a:xfrm>
            <a:off x="914400" y="4343400"/>
            <a:ext cx="50288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1143000" y="685800"/>
            <a:ext cx="4557240" cy="3414240"/>
          </a:xfrm>
          <a:prstGeom prst="rect">
            <a:avLst/>
          </a:prstGeom>
        </p:spPr>
      </p:sp>
      <p:sp>
        <p:nvSpPr>
          <p:cNvPr id="209" name="CustomShape 2"/>
          <p:cNvSpPr/>
          <p:nvPr/>
        </p:nvSpPr>
        <p:spPr>
          <a:xfrm>
            <a:off x="914400" y="4343400"/>
            <a:ext cx="5014440" cy="4100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2122560" y="754200"/>
            <a:ext cx="2545920" cy="3723840"/>
          </a:xfrm>
          <a:prstGeom prst="rect">
            <a:avLst/>
          </a:prstGeom>
        </p:spPr>
      </p:sp>
      <p:sp>
        <p:nvSpPr>
          <p:cNvPr id="211" name="CustomShape 2"/>
          <p:cNvSpPr/>
          <p:nvPr/>
        </p:nvSpPr>
        <p:spPr>
          <a:xfrm>
            <a:off x="679320" y="4718160"/>
            <a:ext cx="5433840" cy="4468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2122560" y="754200"/>
            <a:ext cx="2545920" cy="3723840"/>
          </a:xfrm>
          <a:prstGeom prst="rect">
            <a:avLst/>
          </a:prstGeom>
        </p:spPr>
      </p:sp>
      <p:sp>
        <p:nvSpPr>
          <p:cNvPr id="213" name="CustomShape 2"/>
          <p:cNvSpPr/>
          <p:nvPr/>
        </p:nvSpPr>
        <p:spPr>
          <a:xfrm>
            <a:off x="679320" y="4718160"/>
            <a:ext cx="5433840" cy="4468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2122560" y="754200"/>
            <a:ext cx="2545920" cy="3723840"/>
          </a:xfrm>
          <a:prstGeom prst="rect">
            <a:avLst/>
          </a:prstGeom>
        </p:spPr>
      </p:sp>
      <p:sp>
        <p:nvSpPr>
          <p:cNvPr id="215" name="CustomShape 2"/>
          <p:cNvSpPr/>
          <p:nvPr/>
        </p:nvSpPr>
        <p:spPr>
          <a:xfrm>
            <a:off x="679320" y="4718160"/>
            <a:ext cx="5433840" cy="4468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2122560" y="754200"/>
            <a:ext cx="2545920" cy="3723840"/>
          </a:xfrm>
          <a:prstGeom prst="rect">
            <a:avLst/>
          </a:prstGeom>
        </p:spPr>
      </p:sp>
      <p:sp>
        <p:nvSpPr>
          <p:cNvPr id="217" name="CustomShape 2"/>
          <p:cNvSpPr/>
          <p:nvPr/>
        </p:nvSpPr>
        <p:spPr>
          <a:xfrm>
            <a:off x="679320" y="4718160"/>
            <a:ext cx="5433840" cy="4468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sldImg"/>
          </p:nvPr>
        </p:nvSpPr>
        <p:spPr>
          <a:xfrm>
            <a:off x="2122560" y="754200"/>
            <a:ext cx="2545920" cy="3723840"/>
          </a:xfrm>
          <a:prstGeom prst="rect">
            <a:avLst/>
          </a:prstGeom>
        </p:spPr>
      </p:sp>
      <p:sp>
        <p:nvSpPr>
          <p:cNvPr id="219" name="CustomShape 2"/>
          <p:cNvSpPr/>
          <p:nvPr/>
        </p:nvSpPr>
        <p:spPr>
          <a:xfrm>
            <a:off x="679320" y="4718160"/>
            <a:ext cx="5433840" cy="4468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sldImg"/>
          </p:nvPr>
        </p:nvSpPr>
        <p:spPr>
          <a:xfrm>
            <a:off x="-11798280" y="-11798280"/>
            <a:ext cx="11786760" cy="12540960"/>
          </a:xfrm>
          <a:prstGeom prst="rect">
            <a:avLst/>
          </a:prstGeom>
        </p:spPr>
      </p:sp>
      <p:sp>
        <p:nvSpPr>
          <p:cNvPr id="221" name="CustomShape 2"/>
          <p:cNvSpPr/>
          <p:nvPr/>
        </p:nvSpPr>
        <p:spPr>
          <a:xfrm>
            <a:off x="679320" y="4718160"/>
            <a:ext cx="5421240" cy="4455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11798280" y="-11798280"/>
            <a:ext cx="11786760" cy="12540960"/>
          </a:xfrm>
          <a:prstGeom prst="rect">
            <a:avLst/>
          </a:prstGeom>
        </p:spPr>
      </p:sp>
      <p:sp>
        <p:nvSpPr>
          <p:cNvPr id="223" name="CustomShape 2"/>
          <p:cNvSpPr/>
          <p:nvPr/>
        </p:nvSpPr>
        <p:spPr>
          <a:xfrm>
            <a:off x="679320" y="4718160"/>
            <a:ext cx="5421240" cy="4455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Img"/>
          </p:nvPr>
        </p:nvSpPr>
        <p:spPr>
          <a:xfrm>
            <a:off x="1143000" y="685800"/>
            <a:ext cx="4562280" cy="3419280"/>
          </a:xfrm>
          <a:prstGeom prst="rect">
            <a:avLst/>
          </a:prstGeom>
        </p:spPr>
      </p:sp>
      <p:sp>
        <p:nvSpPr>
          <p:cNvPr id="201" name="CustomShape 2"/>
          <p:cNvSpPr/>
          <p:nvPr/>
        </p:nvSpPr>
        <p:spPr>
          <a:xfrm>
            <a:off x="914400" y="4343400"/>
            <a:ext cx="5019480" cy="4105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1143000" y="685800"/>
            <a:ext cx="4557240" cy="3414240"/>
          </a:xfrm>
          <a:prstGeom prst="rect">
            <a:avLst/>
          </a:prstGeom>
        </p:spPr>
      </p:sp>
      <p:sp>
        <p:nvSpPr>
          <p:cNvPr id="225" name="CustomShape 2"/>
          <p:cNvSpPr/>
          <p:nvPr/>
        </p:nvSpPr>
        <p:spPr>
          <a:xfrm>
            <a:off x="914400" y="4343400"/>
            <a:ext cx="5014440" cy="4100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1143000" y="685800"/>
            <a:ext cx="4559040" cy="3416040"/>
          </a:xfrm>
          <a:prstGeom prst="rect">
            <a:avLst/>
          </a:prstGeom>
        </p:spPr>
      </p:sp>
      <p:sp>
        <p:nvSpPr>
          <p:cNvPr id="203" name="CustomShape 2"/>
          <p:cNvSpPr/>
          <p:nvPr/>
        </p:nvSpPr>
        <p:spPr>
          <a:xfrm>
            <a:off x="914400" y="4343400"/>
            <a:ext cx="5016240" cy="4101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1143000" y="685800"/>
            <a:ext cx="4555800" cy="3412800"/>
          </a:xfrm>
          <a:prstGeom prst="rect">
            <a:avLst/>
          </a:prstGeom>
        </p:spPr>
      </p:sp>
      <p:sp>
        <p:nvSpPr>
          <p:cNvPr id="205" name="CustomShape 2"/>
          <p:cNvSpPr/>
          <p:nvPr/>
        </p:nvSpPr>
        <p:spPr>
          <a:xfrm>
            <a:off x="914400" y="4343400"/>
            <a:ext cx="5013000" cy="4098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1143000" y="685800"/>
            <a:ext cx="4557240" cy="3414240"/>
          </a:xfrm>
          <a:prstGeom prst="rect">
            <a:avLst/>
          </a:prstGeom>
        </p:spPr>
      </p:sp>
      <p:sp>
        <p:nvSpPr>
          <p:cNvPr id="207" name="CustomShape 2"/>
          <p:cNvSpPr/>
          <p:nvPr/>
        </p:nvSpPr>
        <p:spPr>
          <a:xfrm>
            <a:off x="914400" y="4343400"/>
            <a:ext cx="5014440" cy="4100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611280" y="1371240"/>
            <a:ext cx="7880040" cy="21092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611280" y="3681360"/>
            <a:ext cx="7880040" cy="2109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37" name="PlaceHolder 2"/>
          <p:cNvSpPr>
            <a:spLocks noGrp="1"/>
          </p:cNvSpPr>
          <p:nvPr>
            <p:ph type="body"/>
          </p:nvPr>
        </p:nvSpPr>
        <p:spPr>
          <a:xfrm>
            <a:off x="611280" y="1371240"/>
            <a:ext cx="3845160" cy="210924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4649040" y="1371240"/>
            <a:ext cx="3845160" cy="210924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611280" y="3681360"/>
            <a:ext cx="3845160" cy="210924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4649040" y="3681360"/>
            <a:ext cx="3845160" cy="2109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42" name="PlaceHolder 2"/>
          <p:cNvSpPr>
            <a:spLocks noGrp="1"/>
          </p:cNvSpPr>
          <p:nvPr>
            <p:ph type="body"/>
          </p:nvPr>
        </p:nvSpPr>
        <p:spPr>
          <a:xfrm>
            <a:off x="611280" y="1371240"/>
            <a:ext cx="2537280" cy="21092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3275640" y="1371240"/>
            <a:ext cx="2537280" cy="21092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5940360" y="1371240"/>
            <a:ext cx="2537280" cy="2109240"/>
          </a:xfrm>
          <a:prstGeom prst="rect">
            <a:avLst/>
          </a:prstGeom>
        </p:spPr>
        <p:txBody>
          <a:bodyPr lIns="0" rIns="0" tIns="0" bIns="0">
            <a:normAutofit/>
          </a:bodyPr>
          <a:p>
            <a:endParaRPr b="0" lang="en-US" sz="3200" spc="-1" strike="noStrike">
              <a:latin typeface="Arial"/>
            </a:endParaRPr>
          </a:p>
        </p:txBody>
      </p:sp>
      <p:sp>
        <p:nvSpPr>
          <p:cNvPr id="45" name="PlaceHolder 5"/>
          <p:cNvSpPr>
            <a:spLocks noGrp="1"/>
          </p:cNvSpPr>
          <p:nvPr>
            <p:ph type="body"/>
          </p:nvPr>
        </p:nvSpPr>
        <p:spPr>
          <a:xfrm>
            <a:off x="611280" y="3681360"/>
            <a:ext cx="2537280" cy="2109240"/>
          </a:xfrm>
          <a:prstGeom prst="rect">
            <a:avLst/>
          </a:prstGeom>
        </p:spPr>
        <p:txBody>
          <a:bodyPr lIns="0" rIns="0" tIns="0" bIns="0">
            <a:normAutofit/>
          </a:bodyPr>
          <a:p>
            <a:endParaRPr b="0" lang="en-US" sz="3200" spc="-1" strike="noStrike">
              <a:latin typeface="Arial"/>
            </a:endParaRPr>
          </a:p>
        </p:txBody>
      </p:sp>
      <p:sp>
        <p:nvSpPr>
          <p:cNvPr id="46" name="PlaceHolder 6"/>
          <p:cNvSpPr>
            <a:spLocks noGrp="1"/>
          </p:cNvSpPr>
          <p:nvPr>
            <p:ph type="body"/>
          </p:nvPr>
        </p:nvSpPr>
        <p:spPr>
          <a:xfrm>
            <a:off x="3275640" y="3681360"/>
            <a:ext cx="2537280" cy="2109240"/>
          </a:xfrm>
          <a:prstGeom prst="rect">
            <a:avLst/>
          </a:prstGeom>
        </p:spPr>
        <p:txBody>
          <a:bodyPr lIns="0" rIns="0" tIns="0" bIns="0">
            <a:normAutofit/>
          </a:bodyPr>
          <a:p>
            <a:endParaRPr b="0" lang="en-US" sz="3200" spc="-1" strike="noStrike">
              <a:latin typeface="Arial"/>
            </a:endParaRPr>
          </a:p>
        </p:txBody>
      </p:sp>
      <p:sp>
        <p:nvSpPr>
          <p:cNvPr id="47" name="PlaceHolder 7"/>
          <p:cNvSpPr>
            <a:spLocks noGrp="1"/>
          </p:cNvSpPr>
          <p:nvPr>
            <p:ph type="body"/>
          </p:nvPr>
        </p:nvSpPr>
        <p:spPr>
          <a:xfrm>
            <a:off x="5940360" y="3681360"/>
            <a:ext cx="2537280" cy="2109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subTitle"/>
          </p:nvPr>
        </p:nvSpPr>
        <p:spPr>
          <a:xfrm>
            <a:off x="611280" y="1371240"/>
            <a:ext cx="7880040" cy="4422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611280" y="1371240"/>
            <a:ext cx="7880040" cy="442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11280" y="1371240"/>
            <a:ext cx="3845160" cy="44222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49040" y="1371240"/>
            <a:ext cx="3845160" cy="442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11280" y="259920"/>
            <a:ext cx="7880040" cy="3819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611280" y="1371240"/>
            <a:ext cx="3845160" cy="21092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4649040" y="1371240"/>
            <a:ext cx="3845160" cy="442224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611280" y="3681360"/>
            <a:ext cx="3845160" cy="2109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subTitle"/>
          </p:nvPr>
        </p:nvSpPr>
        <p:spPr>
          <a:xfrm>
            <a:off x="611280" y="1371240"/>
            <a:ext cx="7880040" cy="4422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611280" y="1371240"/>
            <a:ext cx="3845160" cy="44222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49040" y="1371240"/>
            <a:ext cx="3845160" cy="21092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649040" y="3681360"/>
            <a:ext cx="3845160" cy="2109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611280" y="1371240"/>
            <a:ext cx="3845160" cy="21092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4649040" y="1371240"/>
            <a:ext cx="3845160" cy="21092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611280" y="3681360"/>
            <a:ext cx="7880040" cy="2109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611280" y="1371240"/>
            <a:ext cx="7880040" cy="21092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611280" y="3681360"/>
            <a:ext cx="7880040" cy="2109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78" name="PlaceHolder 2"/>
          <p:cNvSpPr>
            <a:spLocks noGrp="1"/>
          </p:cNvSpPr>
          <p:nvPr>
            <p:ph type="body"/>
          </p:nvPr>
        </p:nvSpPr>
        <p:spPr>
          <a:xfrm>
            <a:off x="611280" y="1371240"/>
            <a:ext cx="3845160" cy="210924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4649040" y="1371240"/>
            <a:ext cx="3845160" cy="210924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611280" y="3681360"/>
            <a:ext cx="3845160" cy="2109240"/>
          </a:xfrm>
          <a:prstGeom prst="rect">
            <a:avLst/>
          </a:prstGeom>
        </p:spPr>
        <p:txBody>
          <a:bodyPr lIns="0" rIns="0" tIns="0" bIns="0">
            <a:normAutofit/>
          </a:bodyPr>
          <a:p>
            <a:endParaRPr b="0" lang="en-US" sz="3200" spc="-1" strike="noStrike">
              <a:latin typeface="Arial"/>
            </a:endParaRPr>
          </a:p>
        </p:txBody>
      </p:sp>
      <p:sp>
        <p:nvSpPr>
          <p:cNvPr id="81" name="PlaceHolder 5"/>
          <p:cNvSpPr>
            <a:spLocks noGrp="1"/>
          </p:cNvSpPr>
          <p:nvPr>
            <p:ph type="body"/>
          </p:nvPr>
        </p:nvSpPr>
        <p:spPr>
          <a:xfrm>
            <a:off x="4649040" y="3681360"/>
            <a:ext cx="3845160" cy="2109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611280" y="1371240"/>
            <a:ext cx="2537280" cy="210924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3275640" y="1371240"/>
            <a:ext cx="2537280" cy="2109240"/>
          </a:xfrm>
          <a:prstGeom prst="rect">
            <a:avLst/>
          </a:prstGeom>
        </p:spPr>
        <p:txBody>
          <a:bodyPr lIns="0" rIns="0" tIns="0" bIns="0">
            <a:normAutofit/>
          </a:bodyPr>
          <a:p>
            <a:endParaRPr b="0" lang="en-US" sz="3200" spc="-1" strike="noStrike">
              <a:latin typeface="Arial"/>
            </a:endParaRPr>
          </a:p>
        </p:txBody>
      </p:sp>
      <p:sp>
        <p:nvSpPr>
          <p:cNvPr id="85" name="PlaceHolder 4"/>
          <p:cNvSpPr>
            <a:spLocks noGrp="1"/>
          </p:cNvSpPr>
          <p:nvPr>
            <p:ph type="body"/>
          </p:nvPr>
        </p:nvSpPr>
        <p:spPr>
          <a:xfrm>
            <a:off x="5940360" y="1371240"/>
            <a:ext cx="2537280" cy="2109240"/>
          </a:xfrm>
          <a:prstGeom prst="rect">
            <a:avLst/>
          </a:prstGeom>
        </p:spPr>
        <p:txBody>
          <a:bodyPr lIns="0" rIns="0" tIns="0" bIns="0">
            <a:normAutofit/>
          </a:bodyPr>
          <a:p>
            <a:endParaRPr b="0" lang="en-US" sz="3200" spc="-1" strike="noStrike">
              <a:latin typeface="Arial"/>
            </a:endParaRPr>
          </a:p>
        </p:txBody>
      </p:sp>
      <p:sp>
        <p:nvSpPr>
          <p:cNvPr id="86" name="PlaceHolder 5"/>
          <p:cNvSpPr>
            <a:spLocks noGrp="1"/>
          </p:cNvSpPr>
          <p:nvPr>
            <p:ph type="body"/>
          </p:nvPr>
        </p:nvSpPr>
        <p:spPr>
          <a:xfrm>
            <a:off x="611280" y="3681360"/>
            <a:ext cx="2537280" cy="2109240"/>
          </a:xfrm>
          <a:prstGeom prst="rect">
            <a:avLst/>
          </a:prstGeom>
        </p:spPr>
        <p:txBody>
          <a:bodyPr lIns="0" rIns="0" tIns="0" bIns="0">
            <a:normAutofit/>
          </a:bodyPr>
          <a:p>
            <a:endParaRPr b="0" lang="en-US" sz="3200" spc="-1" strike="noStrike">
              <a:latin typeface="Arial"/>
            </a:endParaRPr>
          </a:p>
        </p:txBody>
      </p:sp>
      <p:sp>
        <p:nvSpPr>
          <p:cNvPr id="87" name="PlaceHolder 6"/>
          <p:cNvSpPr>
            <a:spLocks noGrp="1"/>
          </p:cNvSpPr>
          <p:nvPr>
            <p:ph type="body"/>
          </p:nvPr>
        </p:nvSpPr>
        <p:spPr>
          <a:xfrm>
            <a:off x="3275640" y="3681360"/>
            <a:ext cx="2537280" cy="2109240"/>
          </a:xfrm>
          <a:prstGeom prst="rect">
            <a:avLst/>
          </a:prstGeom>
        </p:spPr>
        <p:txBody>
          <a:bodyPr lIns="0" rIns="0" tIns="0" bIns="0">
            <a:normAutofit/>
          </a:bodyPr>
          <a:p>
            <a:endParaRPr b="0" lang="en-US" sz="3200" spc="-1" strike="noStrike">
              <a:latin typeface="Arial"/>
            </a:endParaRPr>
          </a:p>
        </p:txBody>
      </p:sp>
      <p:sp>
        <p:nvSpPr>
          <p:cNvPr id="88" name="PlaceHolder 7"/>
          <p:cNvSpPr>
            <a:spLocks noGrp="1"/>
          </p:cNvSpPr>
          <p:nvPr>
            <p:ph type="body"/>
          </p:nvPr>
        </p:nvSpPr>
        <p:spPr>
          <a:xfrm>
            <a:off x="5940360" y="3681360"/>
            <a:ext cx="2537280" cy="2109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subTitle"/>
          </p:nvPr>
        </p:nvSpPr>
        <p:spPr>
          <a:xfrm>
            <a:off x="611280" y="1371240"/>
            <a:ext cx="7880040" cy="4422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611280" y="1371240"/>
            <a:ext cx="7880040" cy="442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611280" y="1371240"/>
            <a:ext cx="3845160" cy="442224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4649040" y="1371240"/>
            <a:ext cx="3845160" cy="442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611280" y="1371240"/>
            <a:ext cx="7880040" cy="442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611280" y="259920"/>
            <a:ext cx="7880040" cy="3819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611280" y="1371240"/>
            <a:ext cx="3845160" cy="210924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649040" y="1371240"/>
            <a:ext cx="3845160" cy="442224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611280" y="3681360"/>
            <a:ext cx="3845160" cy="2109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611280" y="1371240"/>
            <a:ext cx="3845160" cy="44222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649040" y="1371240"/>
            <a:ext cx="3845160" cy="21092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4649040" y="3681360"/>
            <a:ext cx="3845160" cy="2109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611280" y="1371240"/>
            <a:ext cx="3845160" cy="210924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4649040" y="1371240"/>
            <a:ext cx="3845160" cy="210924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611280" y="3681360"/>
            <a:ext cx="7880040" cy="2109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116" name="PlaceHolder 2"/>
          <p:cNvSpPr>
            <a:spLocks noGrp="1"/>
          </p:cNvSpPr>
          <p:nvPr>
            <p:ph type="body"/>
          </p:nvPr>
        </p:nvSpPr>
        <p:spPr>
          <a:xfrm>
            <a:off x="611280" y="1371240"/>
            <a:ext cx="7880040" cy="210924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611280" y="3681360"/>
            <a:ext cx="7880040" cy="2109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611280" y="1371240"/>
            <a:ext cx="3845160" cy="2109240"/>
          </a:xfrm>
          <a:prstGeom prst="rect">
            <a:avLst/>
          </a:prstGeom>
        </p:spPr>
        <p:txBody>
          <a:bodyPr lIns="0" rIns="0" tIns="0" bIns="0">
            <a:normAutofit/>
          </a:bodyPr>
          <a:p>
            <a:endParaRPr b="0" lang="en-US" sz="3200" spc="-1" strike="noStrike">
              <a:latin typeface="Arial"/>
            </a:endParaRPr>
          </a:p>
        </p:txBody>
      </p:sp>
      <p:sp>
        <p:nvSpPr>
          <p:cNvPr id="120" name="PlaceHolder 3"/>
          <p:cNvSpPr>
            <a:spLocks noGrp="1"/>
          </p:cNvSpPr>
          <p:nvPr>
            <p:ph type="body"/>
          </p:nvPr>
        </p:nvSpPr>
        <p:spPr>
          <a:xfrm>
            <a:off x="4649040" y="1371240"/>
            <a:ext cx="3845160" cy="2109240"/>
          </a:xfrm>
          <a:prstGeom prst="rect">
            <a:avLst/>
          </a:prstGeom>
        </p:spPr>
        <p:txBody>
          <a:bodyPr lIns="0" rIns="0" tIns="0" bIns="0">
            <a:normAutofit/>
          </a:bodyPr>
          <a:p>
            <a:endParaRPr b="0" lang="en-US" sz="3200" spc="-1" strike="noStrike">
              <a:latin typeface="Arial"/>
            </a:endParaRPr>
          </a:p>
        </p:txBody>
      </p:sp>
      <p:sp>
        <p:nvSpPr>
          <p:cNvPr id="121" name="PlaceHolder 4"/>
          <p:cNvSpPr>
            <a:spLocks noGrp="1"/>
          </p:cNvSpPr>
          <p:nvPr>
            <p:ph type="body"/>
          </p:nvPr>
        </p:nvSpPr>
        <p:spPr>
          <a:xfrm>
            <a:off x="611280" y="3681360"/>
            <a:ext cx="3845160" cy="2109240"/>
          </a:xfrm>
          <a:prstGeom prst="rect">
            <a:avLst/>
          </a:prstGeom>
        </p:spPr>
        <p:txBody>
          <a:bodyPr lIns="0" rIns="0" tIns="0" bIns="0">
            <a:normAutofit/>
          </a:bodyPr>
          <a:p>
            <a:endParaRPr b="0" lang="en-US" sz="3200" spc="-1" strike="noStrike">
              <a:latin typeface="Arial"/>
            </a:endParaRPr>
          </a:p>
        </p:txBody>
      </p:sp>
      <p:sp>
        <p:nvSpPr>
          <p:cNvPr id="122" name="PlaceHolder 5"/>
          <p:cNvSpPr>
            <a:spLocks noGrp="1"/>
          </p:cNvSpPr>
          <p:nvPr>
            <p:ph type="body"/>
          </p:nvPr>
        </p:nvSpPr>
        <p:spPr>
          <a:xfrm>
            <a:off x="4649040" y="3681360"/>
            <a:ext cx="3845160" cy="2109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124" name="PlaceHolder 2"/>
          <p:cNvSpPr>
            <a:spLocks noGrp="1"/>
          </p:cNvSpPr>
          <p:nvPr>
            <p:ph type="body"/>
          </p:nvPr>
        </p:nvSpPr>
        <p:spPr>
          <a:xfrm>
            <a:off x="611280" y="1371240"/>
            <a:ext cx="2537280" cy="2109240"/>
          </a:xfrm>
          <a:prstGeom prst="rect">
            <a:avLst/>
          </a:prstGeom>
        </p:spPr>
        <p:txBody>
          <a:bodyPr lIns="0" rIns="0" tIns="0" bIns="0">
            <a:normAutofit/>
          </a:bodyPr>
          <a:p>
            <a:endParaRPr b="0" lang="en-US" sz="3200" spc="-1" strike="noStrike">
              <a:latin typeface="Arial"/>
            </a:endParaRPr>
          </a:p>
        </p:txBody>
      </p:sp>
      <p:sp>
        <p:nvSpPr>
          <p:cNvPr id="125" name="PlaceHolder 3"/>
          <p:cNvSpPr>
            <a:spLocks noGrp="1"/>
          </p:cNvSpPr>
          <p:nvPr>
            <p:ph type="body"/>
          </p:nvPr>
        </p:nvSpPr>
        <p:spPr>
          <a:xfrm>
            <a:off x="3275640" y="1371240"/>
            <a:ext cx="2537280" cy="2109240"/>
          </a:xfrm>
          <a:prstGeom prst="rect">
            <a:avLst/>
          </a:prstGeom>
        </p:spPr>
        <p:txBody>
          <a:bodyPr lIns="0" rIns="0" tIns="0" bIns="0">
            <a:normAutofit/>
          </a:bodyPr>
          <a:p>
            <a:endParaRPr b="0" lang="en-US" sz="3200" spc="-1" strike="noStrike">
              <a:latin typeface="Arial"/>
            </a:endParaRPr>
          </a:p>
        </p:txBody>
      </p:sp>
      <p:sp>
        <p:nvSpPr>
          <p:cNvPr id="126" name="PlaceHolder 4"/>
          <p:cNvSpPr>
            <a:spLocks noGrp="1"/>
          </p:cNvSpPr>
          <p:nvPr>
            <p:ph type="body"/>
          </p:nvPr>
        </p:nvSpPr>
        <p:spPr>
          <a:xfrm>
            <a:off x="5940360" y="1371240"/>
            <a:ext cx="2537280" cy="2109240"/>
          </a:xfrm>
          <a:prstGeom prst="rect">
            <a:avLst/>
          </a:prstGeom>
        </p:spPr>
        <p:txBody>
          <a:bodyPr lIns="0" rIns="0" tIns="0" bIns="0">
            <a:normAutofit/>
          </a:bodyPr>
          <a:p>
            <a:endParaRPr b="0" lang="en-US" sz="3200" spc="-1" strike="noStrike">
              <a:latin typeface="Arial"/>
            </a:endParaRPr>
          </a:p>
        </p:txBody>
      </p:sp>
      <p:sp>
        <p:nvSpPr>
          <p:cNvPr id="127" name="PlaceHolder 5"/>
          <p:cNvSpPr>
            <a:spLocks noGrp="1"/>
          </p:cNvSpPr>
          <p:nvPr>
            <p:ph type="body"/>
          </p:nvPr>
        </p:nvSpPr>
        <p:spPr>
          <a:xfrm>
            <a:off x="611280" y="3681360"/>
            <a:ext cx="2537280" cy="2109240"/>
          </a:xfrm>
          <a:prstGeom prst="rect">
            <a:avLst/>
          </a:prstGeom>
        </p:spPr>
        <p:txBody>
          <a:bodyPr lIns="0" rIns="0" tIns="0" bIns="0">
            <a:normAutofit/>
          </a:bodyPr>
          <a:p>
            <a:endParaRPr b="0" lang="en-US" sz="3200" spc="-1" strike="noStrike">
              <a:latin typeface="Arial"/>
            </a:endParaRPr>
          </a:p>
        </p:txBody>
      </p:sp>
      <p:sp>
        <p:nvSpPr>
          <p:cNvPr id="128" name="PlaceHolder 6"/>
          <p:cNvSpPr>
            <a:spLocks noGrp="1"/>
          </p:cNvSpPr>
          <p:nvPr>
            <p:ph type="body"/>
          </p:nvPr>
        </p:nvSpPr>
        <p:spPr>
          <a:xfrm>
            <a:off x="3275640" y="3681360"/>
            <a:ext cx="2537280" cy="2109240"/>
          </a:xfrm>
          <a:prstGeom prst="rect">
            <a:avLst/>
          </a:prstGeom>
        </p:spPr>
        <p:txBody>
          <a:bodyPr lIns="0" rIns="0" tIns="0" bIns="0">
            <a:normAutofit/>
          </a:bodyPr>
          <a:p>
            <a:endParaRPr b="0" lang="en-US" sz="3200" spc="-1" strike="noStrike">
              <a:latin typeface="Arial"/>
            </a:endParaRPr>
          </a:p>
        </p:txBody>
      </p:sp>
      <p:sp>
        <p:nvSpPr>
          <p:cNvPr id="129" name="PlaceHolder 7"/>
          <p:cNvSpPr>
            <a:spLocks noGrp="1"/>
          </p:cNvSpPr>
          <p:nvPr>
            <p:ph type="body"/>
          </p:nvPr>
        </p:nvSpPr>
        <p:spPr>
          <a:xfrm>
            <a:off x="5940360" y="3681360"/>
            <a:ext cx="2537280" cy="2109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611280" y="1371240"/>
            <a:ext cx="3845160" cy="442224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49040" y="1371240"/>
            <a:ext cx="3845160" cy="442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611280" y="259920"/>
            <a:ext cx="7880040" cy="3819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611280" y="1371240"/>
            <a:ext cx="3845160" cy="21092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4649040" y="1371240"/>
            <a:ext cx="3845160" cy="44222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611280" y="3681360"/>
            <a:ext cx="3845160" cy="2109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611280" y="1371240"/>
            <a:ext cx="3845160" cy="44222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4649040" y="1371240"/>
            <a:ext cx="3845160" cy="210924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4649040" y="3681360"/>
            <a:ext cx="3845160" cy="2109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11280" y="259920"/>
            <a:ext cx="7880040" cy="82368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611280" y="1371240"/>
            <a:ext cx="3845160" cy="21092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49040" y="1371240"/>
            <a:ext cx="3845160" cy="21092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611280" y="3681360"/>
            <a:ext cx="7880040" cy="21092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2438280"/>
            <a:ext cx="8967600" cy="1010880"/>
            <a:chOff x="0" y="2438280"/>
            <a:chExt cx="8967600" cy="1010880"/>
          </a:xfrm>
        </p:grpSpPr>
        <p:grpSp>
          <p:nvGrpSpPr>
            <p:cNvPr id="1" name="Group 2"/>
            <p:cNvGrpSpPr/>
            <p:nvPr/>
          </p:nvGrpSpPr>
          <p:grpSpPr>
            <a:xfrm>
              <a:off x="290520" y="2546280"/>
              <a:ext cx="669600" cy="433080"/>
              <a:chOff x="290520" y="2546280"/>
              <a:chExt cx="669600" cy="433080"/>
            </a:xfrm>
          </p:grpSpPr>
          <p:sp>
            <p:nvSpPr>
              <p:cNvPr id="2" name="CustomShape 3"/>
              <p:cNvSpPr/>
              <p:nvPr/>
            </p:nvSpPr>
            <p:spPr>
              <a:xfrm>
                <a:off x="290520" y="2546280"/>
                <a:ext cx="396360" cy="433080"/>
              </a:xfrm>
              <a:prstGeom prst="rect">
                <a:avLst/>
              </a:prstGeom>
              <a:solidFill>
                <a:srgbClr val="3333cc"/>
              </a:solidFill>
              <a:ln>
                <a:noFill/>
              </a:ln>
            </p:spPr>
            <p:style>
              <a:lnRef idx="0"/>
              <a:fillRef idx="0"/>
              <a:effectRef idx="0"/>
              <a:fontRef idx="minor"/>
            </p:style>
          </p:sp>
          <p:sp>
            <p:nvSpPr>
              <p:cNvPr id="3" name="CustomShape 4"/>
              <p:cNvSpPr/>
              <p:nvPr/>
            </p:nvSpPr>
            <p:spPr>
              <a:xfrm>
                <a:off x="673200" y="2546280"/>
                <a:ext cx="286920" cy="433080"/>
              </a:xfrm>
              <a:prstGeom prst="rect">
                <a:avLst/>
              </a:prstGeom>
              <a:gradFill rotWithShape="0">
                <a:gsLst>
                  <a:gs pos="0">
                    <a:srgbClr val="ffffff"/>
                  </a:gs>
                  <a:gs pos="100000">
                    <a:srgbClr val="3333cc"/>
                  </a:gs>
                </a:gsLst>
                <a:lin ang="10800000"/>
              </a:gradFill>
              <a:ln>
                <a:noFill/>
              </a:ln>
            </p:spPr>
            <p:style>
              <a:lnRef idx="0"/>
              <a:fillRef idx="0"/>
              <a:effectRef idx="0"/>
              <a:fontRef idx="minor"/>
            </p:style>
          </p:sp>
        </p:grpSp>
        <p:grpSp>
          <p:nvGrpSpPr>
            <p:cNvPr id="4" name="Group 5"/>
            <p:cNvGrpSpPr/>
            <p:nvPr/>
          </p:nvGrpSpPr>
          <p:grpSpPr>
            <a:xfrm>
              <a:off x="414360" y="2968560"/>
              <a:ext cx="696240" cy="433080"/>
              <a:chOff x="414360" y="2968560"/>
              <a:chExt cx="696240" cy="433080"/>
            </a:xfrm>
          </p:grpSpPr>
          <p:sp>
            <p:nvSpPr>
              <p:cNvPr id="5" name="CustomShape 6"/>
              <p:cNvSpPr/>
              <p:nvPr/>
            </p:nvSpPr>
            <p:spPr>
              <a:xfrm>
                <a:off x="414360" y="2968560"/>
                <a:ext cx="421560" cy="433080"/>
              </a:xfrm>
              <a:prstGeom prst="rect">
                <a:avLst/>
              </a:prstGeom>
              <a:solidFill>
                <a:srgbClr val="ffcf01"/>
              </a:solidFill>
              <a:ln>
                <a:noFill/>
              </a:ln>
            </p:spPr>
            <p:style>
              <a:lnRef idx="0"/>
              <a:fillRef idx="0"/>
              <a:effectRef idx="0"/>
              <a:fontRef idx="minor"/>
            </p:style>
          </p:sp>
          <p:sp>
            <p:nvSpPr>
              <p:cNvPr id="6" name="CustomShape 7"/>
              <p:cNvSpPr/>
              <p:nvPr/>
            </p:nvSpPr>
            <p:spPr>
              <a:xfrm>
                <a:off x="783360" y="2968560"/>
                <a:ext cx="327240" cy="433080"/>
              </a:xfrm>
              <a:prstGeom prst="rect">
                <a:avLst/>
              </a:prstGeom>
              <a:gradFill rotWithShape="0">
                <a:gsLst>
                  <a:gs pos="0">
                    <a:srgbClr val="ffffff"/>
                  </a:gs>
                  <a:gs pos="100000">
                    <a:srgbClr val="ffcf01"/>
                  </a:gs>
                </a:gsLst>
                <a:lin ang="10800000"/>
              </a:gradFill>
              <a:ln>
                <a:noFill/>
              </a:ln>
            </p:spPr>
            <p:style>
              <a:lnRef idx="0"/>
              <a:fillRef idx="0"/>
              <a:effectRef idx="0"/>
              <a:fontRef idx="minor"/>
            </p:style>
          </p:sp>
        </p:grpSp>
        <p:sp>
          <p:nvSpPr>
            <p:cNvPr id="7" name="CustomShape 8"/>
            <p:cNvSpPr/>
            <p:nvPr/>
          </p:nvSpPr>
          <p:spPr>
            <a:xfrm>
              <a:off x="0" y="2895480"/>
              <a:ext cx="518760" cy="380880"/>
            </a:xfrm>
            <a:prstGeom prst="rect">
              <a:avLst/>
            </a:prstGeom>
            <a:gradFill rotWithShape="0">
              <a:gsLst>
                <a:gs pos="0">
                  <a:srgbClr val="ff0000"/>
                </a:gs>
                <a:gs pos="100000">
                  <a:srgbClr val="ffffff"/>
                </a:gs>
              </a:gsLst>
              <a:lin ang="8100000"/>
            </a:gradFill>
            <a:ln>
              <a:noFill/>
            </a:ln>
          </p:spPr>
          <p:style>
            <a:lnRef idx="0"/>
            <a:fillRef idx="0"/>
            <a:effectRef idx="0"/>
            <a:fontRef idx="minor"/>
          </p:style>
        </p:sp>
        <p:sp>
          <p:nvSpPr>
            <p:cNvPr id="8" name="CustomShape 9"/>
            <p:cNvSpPr/>
            <p:nvPr/>
          </p:nvSpPr>
          <p:spPr>
            <a:xfrm>
              <a:off x="635040" y="2438280"/>
              <a:ext cx="360" cy="1010880"/>
            </a:xfrm>
            <a:prstGeom prst="rect">
              <a:avLst/>
            </a:prstGeom>
            <a:solidFill>
              <a:srgbClr val="1c1c1c"/>
            </a:solidFill>
            <a:ln>
              <a:noFill/>
            </a:ln>
          </p:spPr>
          <p:style>
            <a:lnRef idx="0"/>
            <a:fillRef idx="0"/>
            <a:effectRef idx="0"/>
            <a:fontRef idx="minor"/>
          </p:style>
        </p:sp>
        <p:sp>
          <p:nvSpPr>
            <p:cNvPr id="9" name="CustomShape 10"/>
            <p:cNvSpPr/>
            <p:nvPr/>
          </p:nvSpPr>
          <p:spPr>
            <a:xfrm flipV="1">
              <a:off x="316080" y="3252960"/>
              <a:ext cx="8651520" cy="13680"/>
            </a:xfrm>
            <a:prstGeom prst="rect">
              <a:avLst/>
            </a:prstGeom>
            <a:gradFill rotWithShape="0">
              <a:gsLst>
                <a:gs pos="0">
                  <a:srgbClr val="ffffff"/>
                </a:gs>
                <a:gs pos="100000">
                  <a:srgbClr val="1c1c1c"/>
                </a:gs>
              </a:gsLst>
              <a:lin ang="10800000"/>
            </a:gradFill>
            <a:ln>
              <a:noFill/>
            </a:ln>
          </p:spPr>
          <p:style>
            <a:lnRef idx="0"/>
            <a:fillRef idx="0"/>
            <a:effectRef idx="0"/>
            <a:fontRef idx="minor"/>
          </p:style>
        </p:sp>
      </p:grpSp>
      <p:sp>
        <p:nvSpPr>
          <p:cNvPr id="10" name="PlaceHolder 11"/>
          <p:cNvSpPr>
            <a:spLocks noGrp="1"/>
          </p:cNvSpPr>
          <p:nvPr>
            <p:ph type="title"/>
          </p:nvPr>
        </p:nvSpPr>
        <p:spPr>
          <a:xfrm>
            <a:off x="611280" y="259920"/>
            <a:ext cx="7880040" cy="823680"/>
          </a:xfrm>
          <a:prstGeom prst="rect">
            <a:avLst/>
          </a:prstGeom>
        </p:spPr>
        <p:txBody>
          <a:bodyPr lIns="90000" rIns="90000" tIns="46800" bIns="46800" anchor="ctr" anchorCtr="1">
            <a:noAutofit/>
          </a:bodyPr>
          <a:p>
            <a:r>
              <a:rPr b="0" lang="en-US" sz="1800" spc="-1" strike="noStrike">
                <a:latin typeface="Arial"/>
              </a:rPr>
              <a:t>Click to edit the </a:t>
            </a:r>
            <a:r>
              <a:rPr b="0" lang="en-US" sz="1800" spc="-1" strike="noStrike">
                <a:latin typeface="Arial"/>
              </a:rPr>
              <a:t>title text format</a:t>
            </a:r>
            <a:endParaRPr b="0" lang="en-US" sz="1800" spc="-1" strike="noStrike">
              <a:latin typeface="Arial"/>
            </a:endParaRPr>
          </a:p>
        </p:txBody>
      </p:sp>
      <p:sp>
        <p:nvSpPr>
          <p:cNvPr id="11"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8" name="Group 1"/>
          <p:cNvGrpSpPr/>
          <p:nvPr/>
        </p:nvGrpSpPr>
        <p:grpSpPr>
          <a:xfrm>
            <a:off x="189000" y="368280"/>
            <a:ext cx="8184600" cy="1010880"/>
            <a:chOff x="189000" y="368280"/>
            <a:chExt cx="8184600" cy="1010880"/>
          </a:xfrm>
        </p:grpSpPr>
        <p:sp>
          <p:nvSpPr>
            <p:cNvPr id="49" name="CustomShape 2"/>
            <p:cNvSpPr/>
            <p:nvPr/>
          </p:nvSpPr>
          <p:spPr>
            <a:xfrm>
              <a:off x="507960" y="368280"/>
              <a:ext cx="360" cy="1010880"/>
            </a:xfrm>
            <a:prstGeom prst="rect">
              <a:avLst/>
            </a:prstGeom>
            <a:solidFill>
              <a:srgbClr val="1c1c1c"/>
            </a:solidFill>
            <a:ln>
              <a:noFill/>
            </a:ln>
          </p:spPr>
          <p:style>
            <a:lnRef idx="0"/>
            <a:fillRef idx="0"/>
            <a:effectRef idx="0"/>
            <a:fontRef idx="minor"/>
          </p:style>
        </p:sp>
        <p:sp>
          <p:nvSpPr>
            <p:cNvPr id="50" name="CustomShape 3"/>
            <p:cNvSpPr/>
            <p:nvPr/>
          </p:nvSpPr>
          <p:spPr>
            <a:xfrm>
              <a:off x="189000" y="1158840"/>
              <a:ext cx="8184600" cy="360"/>
            </a:xfrm>
            <a:prstGeom prst="rect">
              <a:avLst/>
            </a:prstGeom>
            <a:gradFill rotWithShape="0">
              <a:gsLst>
                <a:gs pos="0">
                  <a:srgbClr val="ffffff"/>
                </a:gs>
                <a:gs pos="100000">
                  <a:srgbClr val="1c1c1c"/>
                </a:gs>
              </a:gsLst>
              <a:lin ang="10800000"/>
            </a:gradFill>
            <a:ln>
              <a:noFill/>
            </a:ln>
          </p:spPr>
          <p:style>
            <a:lnRef idx="0"/>
            <a:fillRef idx="0"/>
            <a:effectRef idx="0"/>
            <a:fontRef idx="minor"/>
          </p:style>
        </p:sp>
      </p:grpSp>
      <p:sp>
        <p:nvSpPr>
          <p:cNvPr id="51" name="PlaceHolder 4"/>
          <p:cNvSpPr>
            <a:spLocks noGrp="1"/>
          </p:cNvSpPr>
          <p:nvPr>
            <p:ph type="title"/>
          </p:nvPr>
        </p:nvSpPr>
        <p:spPr>
          <a:xfrm>
            <a:off x="611280" y="259920"/>
            <a:ext cx="7880040" cy="823680"/>
          </a:xfrm>
          <a:prstGeom prst="rect">
            <a:avLst/>
          </a:prstGeom>
        </p:spPr>
        <p:txBody>
          <a:bodyPr lIns="90000" rIns="90000" tIns="46800" bIns="46800" anchor="ctr" anchorCtr="1">
            <a:noAutofit/>
          </a:bodyPr>
          <a:p>
            <a:r>
              <a:rPr b="0" lang="en-US" sz="1800" spc="-1" strike="noStrike">
                <a:latin typeface="Arial"/>
              </a:rPr>
              <a:t>Click to edit the </a:t>
            </a:r>
            <a:r>
              <a:rPr b="0" lang="en-US" sz="1800" spc="-1" strike="noStrike">
                <a:latin typeface="Arial"/>
              </a:rPr>
              <a:t>title text format</a:t>
            </a:r>
            <a:endParaRPr b="0" lang="en-US" sz="1800" spc="-1" strike="noStrike">
              <a:latin typeface="Arial"/>
            </a:endParaRPr>
          </a:p>
        </p:txBody>
      </p:sp>
      <p:sp>
        <p:nvSpPr>
          <p:cNvPr id="52" name="PlaceHolder 5"/>
          <p:cNvSpPr>
            <a:spLocks noGrp="1"/>
          </p:cNvSpPr>
          <p:nvPr>
            <p:ph type="body"/>
          </p:nvPr>
        </p:nvSpPr>
        <p:spPr>
          <a:xfrm>
            <a:off x="611280" y="1371240"/>
            <a:ext cx="7880040" cy="4422240"/>
          </a:xfrm>
          <a:prstGeom prst="rect">
            <a:avLst/>
          </a:prstGeom>
        </p:spPr>
        <p:txBody>
          <a:bodyPr lIns="90000" rIns="90000" tIns="46800" bIns="4680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9" name="Group 1"/>
          <p:cNvGrpSpPr/>
          <p:nvPr/>
        </p:nvGrpSpPr>
        <p:grpSpPr>
          <a:xfrm>
            <a:off x="189000" y="368280"/>
            <a:ext cx="8184600" cy="1010880"/>
            <a:chOff x="189000" y="368280"/>
            <a:chExt cx="8184600" cy="1010880"/>
          </a:xfrm>
        </p:grpSpPr>
        <p:sp>
          <p:nvSpPr>
            <p:cNvPr id="90" name="CustomShape 2"/>
            <p:cNvSpPr/>
            <p:nvPr/>
          </p:nvSpPr>
          <p:spPr>
            <a:xfrm>
              <a:off x="507960" y="368280"/>
              <a:ext cx="360" cy="1010880"/>
            </a:xfrm>
            <a:prstGeom prst="rect">
              <a:avLst/>
            </a:prstGeom>
            <a:solidFill>
              <a:srgbClr val="1c1c1c"/>
            </a:solidFill>
            <a:ln>
              <a:noFill/>
            </a:ln>
          </p:spPr>
          <p:style>
            <a:lnRef idx="0"/>
            <a:fillRef idx="0"/>
            <a:effectRef idx="0"/>
            <a:fontRef idx="minor"/>
          </p:style>
        </p:sp>
        <p:sp>
          <p:nvSpPr>
            <p:cNvPr id="91" name="CustomShape 3"/>
            <p:cNvSpPr/>
            <p:nvPr/>
          </p:nvSpPr>
          <p:spPr>
            <a:xfrm>
              <a:off x="189000" y="1158840"/>
              <a:ext cx="8184600" cy="360"/>
            </a:xfrm>
            <a:prstGeom prst="rect">
              <a:avLst/>
            </a:prstGeom>
            <a:gradFill rotWithShape="0">
              <a:gsLst>
                <a:gs pos="0">
                  <a:srgbClr val="ffffff"/>
                </a:gs>
                <a:gs pos="100000">
                  <a:srgbClr val="1c1c1c"/>
                </a:gs>
              </a:gsLst>
              <a:lin ang="10800000"/>
            </a:gradFill>
            <a:ln>
              <a:noFill/>
            </a:ln>
          </p:spPr>
          <p:style>
            <a:lnRef idx="0"/>
            <a:fillRef idx="0"/>
            <a:effectRef idx="0"/>
            <a:fontRef idx="minor"/>
          </p:style>
        </p:sp>
      </p:grpSp>
      <p:sp>
        <p:nvSpPr>
          <p:cNvPr id="92" name="PlaceHolder 4"/>
          <p:cNvSpPr>
            <a:spLocks noGrp="1"/>
          </p:cNvSpPr>
          <p:nvPr>
            <p:ph type="title"/>
          </p:nvPr>
        </p:nvSpPr>
        <p:spPr>
          <a:xfrm>
            <a:off x="611280" y="259920"/>
            <a:ext cx="7880040" cy="823680"/>
          </a:xfrm>
          <a:prstGeom prst="rect">
            <a:avLst/>
          </a:prstGeom>
        </p:spPr>
        <p:txBody>
          <a:bodyPr lIns="90000" rIns="90000" tIns="46800" bIns="46800" anchor="ctr" anchorCtr="1">
            <a:noAutofit/>
          </a:bodyPr>
          <a:p>
            <a:r>
              <a:rPr b="0" lang="en-US" sz="1800" spc="-1" strike="noStrike">
                <a:latin typeface="Arial"/>
              </a:rPr>
              <a:t>Click to edit the </a:t>
            </a:r>
            <a:r>
              <a:rPr b="0" lang="en-US" sz="1800" spc="-1" strike="noStrike">
                <a:latin typeface="Arial"/>
              </a:rPr>
              <a:t>title text format</a:t>
            </a:r>
            <a:endParaRPr b="0" lang="en-US" sz="1800" spc="-1" strike="noStrike">
              <a:latin typeface="Arial"/>
            </a:endParaRPr>
          </a:p>
        </p:txBody>
      </p:sp>
      <p:sp>
        <p:nvSpPr>
          <p:cNvPr id="93"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6" name="CustomShape 1"/>
          <p:cNvSpPr/>
          <p:nvPr/>
        </p:nvSpPr>
        <p:spPr>
          <a:xfrm>
            <a:off x="990720" y="1676160"/>
            <a:ext cx="7330680" cy="1461600"/>
          </a:xfrm>
          <a:prstGeom prst="rect">
            <a:avLst/>
          </a:prstGeom>
          <a:noFill/>
          <a:ln>
            <a:noFill/>
          </a:ln>
        </p:spPr>
        <p:style>
          <a:lnRef idx="0"/>
          <a:fillRef idx="0"/>
          <a:effectRef idx="0"/>
          <a:fontRef idx="minor"/>
        </p:style>
        <p:txBody>
          <a:bodyPr lIns="90000" rIns="90000" tIns="46800" bIns="46800" anchor="ctr" anchorCtr="1">
            <a:noAutofit/>
          </a:bodyPr>
          <a:p>
            <a:pP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4000" spc="-1" strike="noStrike">
                <a:solidFill>
                  <a:srgbClr val="333399"/>
                </a:solidFill>
                <a:latin typeface="Arial"/>
              </a:rPr>
              <a:t>Introduction to the Course</a:t>
            </a:r>
            <a:endParaRPr b="0" lang="en-US" sz="4000" spc="-1" strike="noStrike">
              <a:latin typeface="Arial"/>
            </a:endParaRPr>
          </a:p>
        </p:txBody>
      </p:sp>
      <p:sp>
        <p:nvSpPr>
          <p:cNvPr id="137" name="CustomShape 2"/>
          <p:cNvSpPr/>
          <p:nvPr/>
        </p:nvSpPr>
        <p:spPr>
          <a:xfrm>
            <a:off x="1371600" y="3886200"/>
            <a:ext cx="6400440" cy="1752120"/>
          </a:xfrm>
          <a:prstGeom prst="rect">
            <a:avLst/>
          </a:prstGeom>
          <a:noFill/>
          <a:ln>
            <a:noFill/>
          </a:ln>
        </p:spPr>
        <p:style>
          <a:lnRef idx="0"/>
          <a:fillRef idx="0"/>
          <a:effectRef idx="0"/>
          <a:fontRef idx="minor"/>
        </p:style>
        <p:txBody>
          <a:bodyPr lIns="90000" rIns="90000" tIns="46800" bIns="46800">
            <a:noAutofit/>
          </a:bodyPr>
          <a:p>
            <a:pPr marL="342720" indent="-313920" algn="ctr">
              <a:lnSpc>
                <a:spcPct val="100000"/>
              </a:lnSpc>
              <a:spcBef>
                <a:spcPts val="1247"/>
              </a:spcBef>
              <a:tabLst>
                <a:tab algn="l" pos="0"/>
              </a:tabLst>
            </a:pPr>
            <a:r>
              <a:rPr b="0" lang="en-US" sz="2800" spc="-1" strike="noStrike">
                <a:solidFill>
                  <a:srgbClr val="000000"/>
                </a:solidFill>
                <a:latin typeface="Arial"/>
              </a:rPr>
              <a:t>Individual Software Process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3" name="CustomShape 1"/>
          <p:cNvSpPr/>
          <p:nvPr/>
        </p:nvSpPr>
        <p:spPr>
          <a:xfrm>
            <a:off x="611280" y="260280"/>
            <a:ext cx="7882920" cy="826920"/>
          </a:xfrm>
          <a:prstGeom prst="rect">
            <a:avLst/>
          </a:prstGeom>
          <a:noFill/>
          <a:ln>
            <a:noFill/>
          </a:ln>
        </p:spPr>
        <p:style>
          <a:lnRef idx="0"/>
          <a:fillRef idx="0"/>
          <a:effectRef idx="0"/>
          <a:fontRef idx="minor"/>
        </p:style>
        <p:txBody>
          <a:bodyPr lIns="90000" rIns="90000" tIns="46800" bIns="46800" anchor="ctr" anchorCtr="1">
            <a:noAutofit/>
          </a:bodyPr>
          <a:p>
            <a:pP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This is Not a PowerPoint Course</a:t>
            </a:r>
            <a:endParaRPr b="0" lang="en-US" sz="3200" spc="-1" strike="noStrike">
              <a:latin typeface="Arial"/>
            </a:endParaRPr>
          </a:p>
        </p:txBody>
      </p:sp>
      <p:sp>
        <p:nvSpPr>
          <p:cNvPr id="174" name="CustomShape 2"/>
          <p:cNvSpPr/>
          <p:nvPr/>
        </p:nvSpPr>
        <p:spPr>
          <a:xfrm>
            <a:off x="611280" y="1371600"/>
            <a:ext cx="7882920" cy="4571640"/>
          </a:xfrm>
          <a:prstGeom prst="rect">
            <a:avLst/>
          </a:prstGeom>
          <a:noFill/>
          <a:ln>
            <a:noFill/>
          </a:ln>
        </p:spPr>
        <p:style>
          <a:lnRef idx="0"/>
          <a:fillRef idx="0"/>
          <a:effectRef idx="0"/>
          <a:fontRef idx="minor"/>
        </p:style>
        <p:txBody>
          <a:bodyPr lIns="90000" rIns="90000" tIns="46800" bIns="46800">
            <a:normAutofit/>
          </a:bodyPr>
          <a:p>
            <a:pPr>
              <a:lnSpc>
                <a:spcPct val="100000"/>
              </a:lnSpc>
              <a:spcBef>
                <a:spcPts val="2835"/>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600" spc="-1" strike="noStrike">
                <a:solidFill>
                  <a:srgbClr val="000000"/>
                </a:solidFill>
                <a:latin typeface="Arial"/>
              </a:rPr>
              <a:t>"Slides" are an aid to presentation, but do not contain much detail or depth.</a:t>
            </a:r>
            <a:endParaRPr b="0" lang="en-US" sz="2600" spc="-1" strike="noStrike">
              <a:latin typeface="Arial"/>
            </a:endParaRPr>
          </a:p>
          <a:p>
            <a:pPr>
              <a:lnSpc>
                <a:spcPct val="100000"/>
              </a:lnSpc>
              <a:spcBef>
                <a:spcPts val="2835"/>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600" spc="-1" strike="noStrike">
                <a:solidFill>
                  <a:srgbClr val="000000"/>
                </a:solidFill>
                <a:latin typeface="Arial"/>
              </a:rPr>
              <a:t>For </a:t>
            </a:r>
            <a:r>
              <a:rPr b="1" lang="en-US" sz="2600" spc="-1" strike="noStrike">
                <a:solidFill>
                  <a:srgbClr val="000000"/>
                </a:solidFill>
                <a:latin typeface="Arial"/>
              </a:rPr>
              <a:t>in-depth learning</a:t>
            </a:r>
            <a:r>
              <a:rPr b="0" lang="en-US" sz="2600" spc="-1" strike="noStrike">
                <a:solidFill>
                  <a:srgbClr val="000000"/>
                </a:solidFill>
                <a:latin typeface="Arial"/>
              </a:rPr>
              <a:t> you must </a:t>
            </a:r>
            <a:r>
              <a:rPr b="0" i="1" lang="en-US" sz="2600" spc="-1" strike="noStrike">
                <a:solidFill>
                  <a:srgbClr val="000000"/>
                </a:solidFill>
                <a:latin typeface="Arial"/>
              </a:rPr>
              <a:t>read</a:t>
            </a:r>
            <a:r>
              <a:rPr b="0" lang="en-US" sz="2600" spc="-1" strike="noStrike">
                <a:solidFill>
                  <a:srgbClr val="000000"/>
                </a:solidFill>
                <a:latin typeface="Arial"/>
              </a:rPr>
              <a:t> the assigned material and do the work.  </a:t>
            </a:r>
            <a:endParaRPr b="0" lang="en-US" sz="2600" spc="-1" strike="noStrike">
              <a:latin typeface="Arial"/>
            </a:endParaRPr>
          </a:p>
          <a:p>
            <a:pPr>
              <a:lnSpc>
                <a:spcPct val="100000"/>
              </a:lnSpc>
              <a:spcBef>
                <a:spcPts val="2835"/>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600" spc="-1" strike="noStrike">
                <a:solidFill>
                  <a:srgbClr val="000000"/>
                </a:solidFill>
                <a:latin typeface="Arial"/>
              </a:rPr>
              <a:t>Studying from "slides" is not enough to pass the course (or get a job).</a:t>
            </a:r>
            <a:endParaRPr b="0" lang="en-US" sz="2600" spc="-1" strike="noStrike">
              <a:latin typeface="Arial"/>
            </a:endParaRPr>
          </a:p>
          <a:p>
            <a:pPr>
              <a:lnSpc>
                <a:spcPct val="100000"/>
              </a:lnSpc>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CustomShape 1"/>
          <p:cNvSpPr/>
          <p:nvPr/>
        </p:nvSpPr>
        <p:spPr>
          <a:xfrm>
            <a:off x="610920" y="260280"/>
            <a:ext cx="7907040" cy="850680"/>
          </a:xfrm>
          <a:prstGeom prst="rect">
            <a:avLst/>
          </a:prstGeom>
          <a:noFill/>
          <a:ln>
            <a:noFill/>
          </a:ln>
        </p:spPr>
        <p:style>
          <a:lnRef idx="0"/>
          <a:fillRef idx="0"/>
          <a:effectRef idx="0"/>
          <a:fontRef idx="minor"/>
        </p:style>
        <p:txBody>
          <a:bodyPr lIns="90000" rIns="90000" tIns="46800" bIns="46800" anchor="ctr" anchorCtr="1">
            <a:noAutofit/>
          </a:bodyPr>
          <a:p>
            <a:pP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Work and Grading</a:t>
            </a:r>
            <a:endParaRPr b="0" lang="en-US" sz="3200" spc="-1" strike="noStrike">
              <a:latin typeface="Arial"/>
            </a:endParaRPr>
          </a:p>
        </p:txBody>
      </p:sp>
      <p:sp>
        <p:nvSpPr>
          <p:cNvPr id="176" name="CustomShape 2"/>
          <p:cNvSpPr/>
          <p:nvPr/>
        </p:nvSpPr>
        <p:spPr>
          <a:xfrm>
            <a:off x="610920" y="1371600"/>
            <a:ext cx="7907040" cy="4449240"/>
          </a:xfrm>
          <a:prstGeom prst="rect">
            <a:avLst/>
          </a:prstGeom>
          <a:noFill/>
          <a:ln>
            <a:noFill/>
          </a:ln>
        </p:spPr>
        <p:style>
          <a:lnRef idx="0"/>
          <a:fillRef idx="0"/>
          <a:effectRef idx="0"/>
          <a:fontRef idx="minor"/>
        </p:style>
        <p:txBody>
          <a:bodyPr lIns="90000" rIns="90000" tIns="46800" bIns="46800">
            <a:normAutofit/>
          </a:bodyPr>
          <a:p>
            <a:pPr marL="342720" indent="-315720">
              <a:lnSpc>
                <a:spcPct val="100000"/>
              </a:lnSpc>
              <a:spcBef>
                <a:spcPts val="1500"/>
              </a:spcBef>
              <a:tabLst>
                <a:tab algn="l" pos="0"/>
              </a:tabLst>
            </a:pPr>
            <a:r>
              <a:rPr b="0" lang="en-US" sz="2400" spc="-1" strike="noStrike">
                <a:solidFill>
                  <a:srgbClr val="000000"/>
                </a:solidFill>
                <a:latin typeface="Arial"/>
              </a:rPr>
              <a:t>1. Weekly assignments - in lab and homework</a:t>
            </a:r>
            <a:endParaRPr b="0" lang="en-US" sz="2400" spc="-1" strike="noStrike">
              <a:latin typeface="Arial"/>
            </a:endParaRPr>
          </a:p>
          <a:p>
            <a:pPr marL="342720" indent="-315720">
              <a:lnSpc>
                <a:spcPct val="100000"/>
              </a:lnSpc>
              <a:spcBef>
                <a:spcPts val="1500"/>
              </a:spcBef>
              <a:tabLst>
                <a:tab algn="l" pos="0"/>
              </a:tabLst>
            </a:pPr>
            <a:r>
              <a:rPr b="0" lang="en-US" sz="2400" spc="-1" strike="noStrike">
                <a:solidFill>
                  <a:srgbClr val="000000"/>
                </a:solidFill>
                <a:latin typeface="Arial"/>
              </a:rPr>
              <a:t>2. Quizzes</a:t>
            </a:r>
            <a:endParaRPr b="0" lang="en-US" sz="2400" spc="-1" strike="noStrike">
              <a:latin typeface="Arial"/>
            </a:endParaRPr>
          </a:p>
          <a:p>
            <a:pPr marL="342720" indent="-315720">
              <a:lnSpc>
                <a:spcPct val="100000"/>
              </a:lnSpc>
              <a:spcBef>
                <a:spcPts val="1500"/>
              </a:spcBef>
              <a:tabLst>
                <a:tab algn="l" pos="0"/>
              </a:tabLst>
            </a:pPr>
            <a:r>
              <a:rPr b="0" lang="en-US" sz="2400" spc="-1" strike="noStrike">
                <a:solidFill>
                  <a:srgbClr val="000000"/>
                </a:solidFill>
                <a:latin typeface="Arial"/>
              </a:rPr>
              <a:t>3. Written &amp; Programming Exams</a:t>
            </a:r>
            <a:endParaRPr b="0" lang="en-US" sz="2400" spc="-1" strike="noStrike">
              <a:latin typeface="Arial"/>
            </a:endParaRPr>
          </a:p>
          <a:p>
            <a:pPr marL="342720" indent="-315720">
              <a:lnSpc>
                <a:spcPct val="100000"/>
              </a:lnSpc>
              <a:spcBef>
                <a:spcPts val="1500"/>
              </a:spcBef>
              <a:tabLst>
                <a:tab algn="l" pos="0"/>
              </a:tabLst>
            </a:pPr>
            <a:r>
              <a:rPr b="0" lang="en-US" sz="2400" spc="-1" strike="noStrike">
                <a:solidFill>
                  <a:srgbClr val="000000"/>
                </a:solidFill>
                <a:latin typeface="Arial"/>
              </a:rPr>
              <a:t>4. Team project - a web application</a:t>
            </a:r>
            <a:endParaRPr b="0" lang="en-US" sz="2400" spc="-1" strike="noStrike">
              <a:latin typeface="Arial"/>
            </a:endParaRPr>
          </a:p>
          <a:p>
            <a:pPr marL="342720" indent="-315720">
              <a:lnSpc>
                <a:spcPct val="100000"/>
              </a:lnSpc>
              <a:spcBef>
                <a:spcPts val="1500"/>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7" name="CustomShape 1"/>
          <p:cNvSpPr/>
          <p:nvPr/>
        </p:nvSpPr>
        <p:spPr>
          <a:xfrm>
            <a:off x="611280" y="259920"/>
            <a:ext cx="7921080" cy="864720"/>
          </a:xfrm>
          <a:prstGeom prst="rect">
            <a:avLst/>
          </a:prstGeom>
          <a:noFill/>
          <a:ln>
            <a:noFill/>
          </a:ln>
        </p:spPr>
        <p:style>
          <a:lnRef idx="0"/>
          <a:fillRef idx="0"/>
          <a:effectRef idx="0"/>
          <a:fontRef idx="minor"/>
        </p:style>
        <p:txBody>
          <a:bodyPr lIns="90000" rIns="90000" tIns="46800" bIns="46800" anchor="b">
            <a:noAutofit/>
          </a:bodyPr>
          <a:p>
            <a:pPr algn="ct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Grading</a:t>
            </a:r>
            <a:endParaRPr b="0" lang="en-US" sz="3200" spc="-1" strike="noStrike">
              <a:latin typeface="Arial"/>
            </a:endParaRPr>
          </a:p>
        </p:txBody>
      </p:sp>
      <p:sp>
        <p:nvSpPr>
          <p:cNvPr id="178" name="CustomShape 2"/>
          <p:cNvSpPr/>
          <p:nvPr/>
        </p:nvSpPr>
        <p:spPr>
          <a:xfrm>
            <a:off x="456840" y="1399680"/>
            <a:ext cx="8138880" cy="5092560"/>
          </a:xfrm>
          <a:prstGeom prst="rect">
            <a:avLst/>
          </a:prstGeom>
          <a:noFill/>
          <a:ln>
            <a:noFill/>
          </a:ln>
        </p:spPr>
        <p:style>
          <a:lnRef idx="0"/>
          <a:fillRef idx="0"/>
          <a:effectRef idx="0"/>
          <a:fontRef idx="minor"/>
        </p:style>
        <p:txBody>
          <a:bodyPr lIns="90000" rIns="90000" tIns="46800" bIns="46800">
            <a:normAutofit/>
          </a:bodyPr>
          <a:p>
            <a:pPr algn="ctr">
              <a:lnSpc>
                <a:spcPct val="100000"/>
              </a:lnSpc>
              <a:spcBef>
                <a:spcPts val="1474"/>
              </a:spcBef>
              <a:tabLst>
                <a:tab algn="l" pos="0"/>
                <a:tab algn="l" pos="966600"/>
                <a:tab algn="l" pos="998280"/>
                <a:tab algn="l" pos="1912680"/>
                <a:tab algn="l" pos="2827080"/>
                <a:tab algn="l" pos="3741480"/>
                <a:tab algn="l" pos="4655880"/>
                <a:tab algn="l" pos="5570280"/>
                <a:tab algn="l" pos="6484680"/>
                <a:tab algn="l" pos="7399080"/>
                <a:tab algn="l" pos="8313480"/>
                <a:tab algn="l" pos="9227880"/>
                <a:tab algn="l" pos="9601200"/>
                <a:tab algn="l" pos="9934560"/>
                <a:tab algn="l" pos="9936000"/>
                <a:tab algn="l" pos="9937440"/>
                <a:tab algn="l" pos="9939240"/>
                <a:tab algn="l" pos="9940680"/>
                <a:tab algn="l" pos="9942480"/>
                <a:tab algn="l" pos="9943920"/>
                <a:tab algn="l" pos="9945360"/>
                <a:tab algn="l" pos="9947160"/>
                <a:tab algn="l" pos="9948600"/>
                <a:tab algn="l" pos="9950400"/>
                <a:tab algn="l" pos="9951840"/>
                <a:tab algn="l" pos="9953280"/>
                <a:tab algn="l" pos="9955080"/>
                <a:tab algn="l" pos="9956520"/>
                <a:tab algn="l" pos="9958320"/>
                <a:tab algn="l" pos="9959760"/>
              </a:tabLst>
            </a:pPr>
            <a:r>
              <a:rPr b="0" lang="en-US" sz="3200" spc="-1" strike="noStrike">
                <a:solidFill>
                  <a:srgbClr val="000000"/>
                </a:solidFill>
                <a:latin typeface="Arial"/>
              </a:rPr>
              <a:t>Your grade is based on your understanding of the material and ability to apply it,</a:t>
            </a:r>
            <a:r>
              <a:rPr b="0" lang="en-US" sz="2800" spc="-1" strike="noStrike">
                <a:solidFill>
                  <a:srgbClr val="000000"/>
                </a:solidFill>
                <a:latin typeface="Arial"/>
              </a:rPr>
              <a:t> </a:t>
            </a:r>
            <a:endParaRPr b="0" lang="en-US" sz="2800" spc="-1" strike="noStrike">
              <a:latin typeface="Arial"/>
            </a:endParaRPr>
          </a:p>
          <a:p>
            <a:pPr algn="ctr">
              <a:lnSpc>
                <a:spcPct val="100000"/>
              </a:lnSpc>
              <a:spcBef>
                <a:spcPts val="1474"/>
              </a:spcBef>
              <a:tabLst>
                <a:tab algn="l" pos="0"/>
                <a:tab algn="l" pos="966600"/>
                <a:tab algn="l" pos="998280"/>
                <a:tab algn="l" pos="1912680"/>
                <a:tab algn="l" pos="2827080"/>
                <a:tab algn="l" pos="3741480"/>
                <a:tab algn="l" pos="4655880"/>
                <a:tab algn="l" pos="5570280"/>
                <a:tab algn="l" pos="6484680"/>
                <a:tab algn="l" pos="7399080"/>
                <a:tab algn="l" pos="8313480"/>
                <a:tab algn="l" pos="9227880"/>
                <a:tab algn="l" pos="9601200"/>
                <a:tab algn="l" pos="9934560"/>
                <a:tab algn="l" pos="9936000"/>
                <a:tab algn="l" pos="9937440"/>
                <a:tab algn="l" pos="9939240"/>
                <a:tab algn="l" pos="9940680"/>
                <a:tab algn="l" pos="9942480"/>
                <a:tab algn="l" pos="9943920"/>
                <a:tab algn="l" pos="9945360"/>
                <a:tab algn="l" pos="9947160"/>
                <a:tab algn="l" pos="9948600"/>
                <a:tab algn="l" pos="9950400"/>
                <a:tab algn="l" pos="9951840"/>
                <a:tab algn="l" pos="9953280"/>
                <a:tab algn="l" pos="9955080"/>
                <a:tab algn="l" pos="9956520"/>
                <a:tab algn="l" pos="9958320"/>
                <a:tab algn="l" pos="9959760"/>
              </a:tabLst>
            </a:pPr>
            <a:r>
              <a:rPr b="0" lang="en-US" sz="3200" spc="-1" strike="noStrike">
                <a:solidFill>
                  <a:srgbClr val="000000"/>
                </a:solidFill>
                <a:latin typeface="Arial"/>
              </a:rPr>
              <a:t>as demonstrated on exams, quizzes, </a:t>
            </a:r>
            <a:br/>
            <a:r>
              <a:rPr b="0" lang="en-US" sz="3200" spc="-1" strike="noStrike">
                <a:solidFill>
                  <a:srgbClr val="000000"/>
                </a:solidFill>
                <a:latin typeface="Arial"/>
              </a:rPr>
              <a:t>class participation, and assignments.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9" name="CustomShape 1"/>
          <p:cNvSpPr/>
          <p:nvPr/>
        </p:nvSpPr>
        <p:spPr>
          <a:xfrm>
            <a:off x="611280" y="259920"/>
            <a:ext cx="7921080" cy="864720"/>
          </a:xfrm>
          <a:prstGeom prst="rect">
            <a:avLst/>
          </a:prstGeom>
          <a:noFill/>
          <a:ln>
            <a:noFill/>
          </a:ln>
        </p:spPr>
        <p:style>
          <a:lnRef idx="0"/>
          <a:fillRef idx="0"/>
          <a:effectRef idx="0"/>
          <a:fontRef idx="minor"/>
        </p:style>
        <p:txBody>
          <a:bodyPr lIns="90000" rIns="90000" tIns="46800" bIns="46800" anchor="b">
            <a:noAutofit/>
          </a:bodyPr>
          <a:p>
            <a:pPr algn="ct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Minimum Requirement to Pass</a:t>
            </a:r>
            <a:endParaRPr b="0" lang="en-US" sz="3200" spc="-1" strike="noStrike">
              <a:latin typeface="Arial"/>
            </a:endParaRPr>
          </a:p>
        </p:txBody>
      </p:sp>
      <p:sp>
        <p:nvSpPr>
          <p:cNvPr id="180" name="CustomShape 2"/>
          <p:cNvSpPr/>
          <p:nvPr/>
        </p:nvSpPr>
        <p:spPr>
          <a:xfrm>
            <a:off x="456840" y="1399680"/>
            <a:ext cx="8138880" cy="5092560"/>
          </a:xfrm>
          <a:prstGeom prst="rect">
            <a:avLst/>
          </a:prstGeom>
          <a:noFill/>
          <a:ln>
            <a:noFill/>
          </a:ln>
        </p:spPr>
        <p:style>
          <a:lnRef idx="0"/>
          <a:fillRef idx="0"/>
          <a:effectRef idx="0"/>
          <a:fontRef idx="minor"/>
        </p:style>
        <p:txBody>
          <a:bodyPr lIns="90000" rIns="90000" tIns="46800" bIns="46800">
            <a:normAutofit/>
          </a:bodyPr>
          <a:p>
            <a:pPr marL="803160" indent="-315720">
              <a:lnSpc>
                <a:spcPct val="100000"/>
              </a:lnSpc>
              <a:spcBef>
                <a:spcPts val="1199"/>
              </a:spcBef>
              <a:tabLst>
                <a:tab algn="l" pos="0"/>
              </a:tabLst>
            </a:pPr>
            <a:r>
              <a:rPr b="0" lang="en-US" sz="2400" spc="-1" strike="noStrike">
                <a:solidFill>
                  <a:srgbClr val="000000"/>
                </a:solidFill>
                <a:latin typeface="Arial"/>
              </a:rPr>
              <a:t>An </a:t>
            </a:r>
            <a:r>
              <a:rPr b="0" lang="en-US" sz="2400" spc="-1" strike="noStrike">
                <a:solidFill>
                  <a:srgbClr val="000080"/>
                </a:solidFill>
                <a:latin typeface="Arial"/>
              </a:rPr>
              <a:t>average exam score &gt;= 50%</a:t>
            </a:r>
            <a:r>
              <a:rPr b="0" lang="en-US" sz="2400" spc="-1" strike="noStrike">
                <a:solidFill>
                  <a:srgbClr val="000000"/>
                </a:solidFill>
                <a:latin typeface="Arial"/>
              </a:rPr>
              <a:t> on both written exams and programming exams. </a:t>
            </a:r>
            <a:endParaRPr b="0" lang="en-US" sz="2400" spc="-1" strike="noStrike">
              <a:latin typeface="Arial"/>
            </a:endParaRPr>
          </a:p>
          <a:p>
            <a:pPr marL="803160" indent="-315720">
              <a:lnSpc>
                <a:spcPct val="100000"/>
              </a:lnSpc>
              <a:spcBef>
                <a:spcPts val="1199"/>
              </a:spcBef>
              <a:tabLst>
                <a:tab algn="l" pos="0"/>
              </a:tabLst>
            </a:pPr>
            <a:endParaRPr b="0" lang="en-US" sz="2400" spc="-1" strike="noStrike">
              <a:latin typeface="Arial"/>
            </a:endParaRPr>
          </a:p>
          <a:p>
            <a:pPr marL="803160" indent="-315720" algn="ctr">
              <a:lnSpc>
                <a:spcPct val="100000"/>
              </a:lnSpc>
              <a:spcBef>
                <a:spcPts val="1199"/>
              </a:spcBef>
              <a:tabLst>
                <a:tab algn="l" pos="0"/>
              </a:tabLst>
            </a:pPr>
            <a:r>
              <a:rPr b="0" i="1" lang="en-US" sz="2800" spc="-1" strike="noStrike">
                <a:solidFill>
                  <a:srgbClr val="000080"/>
                </a:solidFill>
                <a:latin typeface="Arial"/>
              </a:rPr>
              <a:t>Why? </a:t>
            </a:r>
            <a:endParaRPr b="0" lang="en-US" sz="2800" spc="-1" strike="noStrike">
              <a:latin typeface="Arial"/>
            </a:endParaRPr>
          </a:p>
          <a:p>
            <a:pPr marL="803160" indent="-315720" algn="ctr">
              <a:lnSpc>
                <a:spcPct val="100000"/>
              </a:lnSpc>
              <a:spcBef>
                <a:spcPts val="1199"/>
              </a:spcBef>
              <a:tabLst>
                <a:tab algn="l" pos="0"/>
              </a:tabLst>
            </a:pPr>
            <a:r>
              <a:rPr b="0" i="1" lang="en-US" sz="2800" spc="-1" strike="noStrike">
                <a:solidFill>
                  <a:srgbClr val="000080"/>
                </a:solidFill>
                <a:latin typeface="Arial"/>
              </a:rPr>
              <a:t>You must understand concepts </a:t>
            </a:r>
            <a:r>
              <a:rPr b="0" i="1" lang="en-US" sz="2800" spc="-1" strike="noStrike" u="sng">
                <a:solidFill>
                  <a:srgbClr val="000080"/>
                </a:solidFill>
                <a:uFillTx/>
                <a:latin typeface="Arial"/>
              </a:rPr>
              <a:t>and</a:t>
            </a:r>
            <a:r>
              <a:rPr b="0" i="1" lang="en-US" sz="2800" spc="-1" strike="noStrike">
                <a:solidFill>
                  <a:srgbClr val="000080"/>
                </a:solidFill>
                <a:latin typeface="Arial"/>
              </a:rPr>
              <a:t> how to apply them.</a:t>
            </a:r>
            <a:endParaRPr b="0" lang="en-US" sz="2800" spc="-1" strike="noStrike">
              <a:latin typeface="Arial"/>
            </a:endParaRPr>
          </a:p>
          <a:p>
            <a:pPr marL="803160" indent="-315720" algn="ctr">
              <a:lnSpc>
                <a:spcPct val="100000"/>
              </a:lnSpc>
              <a:spcBef>
                <a:spcPts val="1199"/>
              </a:spcBef>
              <a:tabLst>
                <a:tab algn="l" pos="0"/>
              </a:tabLst>
            </a:pPr>
            <a:r>
              <a:rPr b="0" i="1" lang="en-US" sz="2800" spc="-1" strike="noStrike">
                <a:solidFill>
                  <a:srgbClr val="000080"/>
                </a:solidFill>
                <a:latin typeface="Arial"/>
              </a:rPr>
              <a:t>You must  be able to write and test code.</a:t>
            </a:r>
            <a:r>
              <a:rPr b="0" lang="en-US" sz="2800" spc="-1" strike="noStrike">
                <a:solidFill>
                  <a:srgbClr val="000000"/>
                </a:solidFill>
                <a:latin typeface="Arial"/>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1" name="CustomShape 1"/>
          <p:cNvSpPr/>
          <p:nvPr/>
        </p:nvSpPr>
        <p:spPr>
          <a:xfrm>
            <a:off x="611280" y="259920"/>
            <a:ext cx="7921080" cy="864720"/>
          </a:xfrm>
          <a:prstGeom prst="rect">
            <a:avLst/>
          </a:prstGeom>
          <a:noFill/>
          <a:ln>
            <a:noFill/>
          </a:ln>
        </p:spPr>
        <p:style>
          <a:lnRef idx="0"/>
          <a:fillRef idx="0"/>
          <a:effectRef idx="0"/>
          <a:fontRef idx="minor"/>
        </p:style>
        <p:txBody>
          <a:bodyPr lIns="90000" rIns="90000" tIns="46800" bIns="46800" anchor="b">
            <a:noAutofit/>
          </a:bodyPr>
          <a:p>
            <a:pPr algn="ct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i="1" lang="en-US" sz="3200" spc="-1" strike="noStrike">
                <a:solidFill>
                  <a:srgbClr val="333399"/>
                </a:solidFill>
                <a:latin typeface="Arial"/>
              </a:rPr>
              <a:t>Approximate</a:t>
            </a:r>
            <a:r>
              <a:rPr b="0" lang="en-US" sz="3200" spc="-1" strike="noStrike">
                <a:solidFill>
                  <a:srgbClr val="333399"/>
                </a:solidFill>
                <a:latin typeface="Arial"/>
              </a:rPr>
              <a:t> Grading Scale</a:t>
            </a:r>
            <a:endParaRPr b="0" lang="en-US" sz="3200" spc="-1" strike="noStrike">
              <a:latin typeface="Arial"/>
            </a:endParaRPr>
          </a:p>
        </p:txBody>
      </p:sp>
      <p:sp>
        <p:nvSpPr>
          <p:cNvPr id="182" name="CustomShape 2"/>
          <p:cNvSpPr/>
          <p:nvPr/>
        </p:nvSpPr>
        <p:spPr>
          <a:xfrm>
            <a:off x="456840" y="1399680"/>
            <a:ext cx="8138880" cy="5092560"/>
          </a:xfrm>
          <a:prstGeom prst="rect">
            <a:avLst/>
          </a:prstGeom>
          <a:noFill/>
          <a:ln>
            <a:noFill/>
          </a:ln>
        </p:spPr>
        <p:style>
          <a:lnRef idx="0"/>
          <a:fillRef idx="0"/>
          <a:effectRef idx="0"/>
          <a:fontRef idx="minor"/>
        </p:style>
        <p:txBody>
          <a:bodyPr lIns="90000" rIns="90000" tIns="46800" bIns="46800">
            <a:normAutofit/>
          </a:bodyPr>
          <a:p>
            <a:pPr marL="803160" indent="-315720">
              <a:lnSpc>
                <a:spcPct val="100000"/>
              </a:lnSpc>
              <a:spcBef>
                <a:spcPts val="1199"/>
              </a:spcBef>
              <a:tabLst>
                <a:tab algn="l" pos="0"/>
              </a:tabLst>
            </a:pPr>
            <a:r>
              <a:rPr b="1" lang="en-US" sz="2400" spc="-1" strike="noStrike">
                <a:solidFill>
                  <a:srgbClr val="333399"/>
                </a:solidFill>
                <a:latin typeface="Arial"/>
              </a:rPr>
              <a:t>A</a:t>
            </a:r>
            <a:r>
              <a:rPr b="0" lang="en-US" sz="2400" spc="-1" strike="noStrike">
                <a:solidFill>
                  <a:srgbClr val="ff0000"/>
                </a:solidFill>
                <a:latin typeface="Arial"/>
              </a:rPr>
              <a:t>	</a:t>
            </a:r>
            <a:r>
              <a:rPr b="0" lang="en-US" sz="2400" spc="-1" strike="noStrike">
                <a:solidFill>
                  <a:srgbClr val="ff0000"/>
                </a:solidFill>
                <a:latin typeface="Arial"/>
              </a:rPr>
              <a:t>	</a:t>
            </a:r>
            <a:r>
              <a:rPr b="0" lang="en-US" sz="2400" spc="-1" strike="noStrike">
                <a:solidFill>
                  <a:srgbClr val="000000"/>
                </a:solidFill>
                <a:latin typeface="Arial"/>
              </a:rPr>
              <a:t>85% and above</a:t>
            </a:r>
            <a:endParaRPr b="0" lang="en-US" sz="2400" spc="-1" strike="noStrike">
              <a:latin typeface="Arial"/>
            </a:endParaRPr>
          </a:p>
          <a:p>
            <a:pPr marL="803160" indent="-315720">
              <a:lnSpc>
                <a:spcPct val="100000"/>
              </a:lnSpc>
              <a:spcBef>
                <a:spcPts val="1199"/>
              </a:spcBef>
              <a:tabLst>
                <a:tab algn="l" pos="0"/>
              </a:tabLst>
            </a:pPr>
            <a:r>
              <a:rPr b="1" lang="en-US" sz="2400" spc="-1" strike="noStrike">
                <a:solidFill>
                  <a:srgbClr val="333399"/>
                </a:solidFill>
                <a:latin typeface="Arial"/>
              </a:rPr>
              <a:t>B</a:t>
            </a:r>
            <a:r>
              <a:rPr b="0" lang="en-US" sz="2400" spc="-1" strike="noStrike">
                <a:solidFill>
                  <a:srgbClr val="ff0000"/>
                </a:solidFill>
                <a:latin typeface="Arial"/>
              </a:rPr>
              <a:t>	</a:t>
            </a:r>
            <a:r>
              <a:rPr b="0" lang="en-US" sz="2400" spc="-1" strike="noStrike">
                <a:solidFill>
                  <a:srgbClr val="ff0000"/>
                </a:solidFill>
                <a:latin typeface="Arial"/>
              </a:rPr>
              <a:t>	</a:t>
            </a:r>
            <a:r>
              <a:rPr b="0" lang="en-US" sz="2400" spc="-1" strike="noStrike">
                <a:solidFill>
                  <a:srgbClr val="000000"/>
                </a:solidFill>
                <a:latin typeface="Arial"/>
              </a:rPr>
              <a:t>75% - 85%</a:t>
            </a:r>
            <a:endParaRPr b="0" lang="en-US" sz="2400" spc="-1" strike="noStrike">
              <a:latin typeface="Arial"/>
            </a:endParaRPr>
          </a:p>
          <a:p>
            <a:pPr marL="803160" indent="-315720">
              <a:lnSpc>
                <a:spcPct val="100000"/>
              </a:lnSpc>
              <a:spcBef>
                <a:spcPts val="1199"/>
              </a:spcBef>
              <a:tabLst>
                <a:tab algn="l" pos="0"/>
              </a:tabLst>
            </a:pPr>
            <a:r>
              <a:rPr b="1" lang="en-US" sz="2400" spc="-1" strike="noStrike">
                <a:solidFill>
                  <a:srgbClr val="333399"/>
                </a:solidFill>
                <a:latin typeface="Arial"/>
              </a:rPr>
              <a:t>C</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65% - 75%</a:t>
            </a:r>
            <a:endParaRPr b="0" lang="en-US" sz="2400" spc="-1" strike="noStrike">
              <a:latin typeface="Arial"/>
            </a:endParaRPr>
          </a:p>
          <a:p>
            <a:pPr marL="803160" indent="-315720">
              <a:lnSpc>
                <a:spcPct val="100000"/>
              </a:lnSpc>
              <a:spcBef>
                <a:spcPts val="1199"/>
              </a:spcBef>
              <a:tabLst>
                <a:tab algn="l" pos="0"/>
              </a:tabLst>
            </a:pPr>
            <a:r>
              <a:rPr b="1" lang="en-US" sz="2400" spc="-1" strike="noStrike">
                <a:solidFill>
                  <a:srgbClr val="333399"/>
                </a:solidFill>
                <a:latin typeface="Arial"/>
              </a:rPr>
              <a:t>D</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55% - 65%</a:t>
            </a:r>
            <a:endParaRPr b="0" lang="en-US" sz="2400" spc="-1" strike="noStrike">
              <a:latin typeface="Arial"/>
            </a:endParaRPr>
          </a:p>
          <a:p>
            <a:pPr marL="803160" indent="-315720">
              <a:lnSpc>
                <a:spcPct val="100000"/>
              </a:lnSpc>
              <a:spcBef>
                <a:spcPts val="1199"/>
              </a:spcBef>
              <a:tabLst>
                <a:tab algn="l" pos="0"/>
              </a:tabLst>
            </a:pPr>
            <a:r>
              <a:rPr b="1" lang="en-US" sz="2400" spc="-1" strike="noStrike">
                <a:solidFill>
                  <a:srgbClr val="333399"/>
                </a:solidFill>
                <a:latin typeface="Arial"/>
              </a:rPr>
              <a:t>F</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less than 55% overall </a:t>
            </a:r>
            <a:endParaRPr b="0" lang="en-US" sz="2400" spc="-1" strike="noStrike">
              <a:latin typeface="Arial"/>
            </a:endParaRPr>
          </a:p>
          <a:p>
            <a:pPr marL="803160" indent="-315720">
              <a:lnSpc>
                <a:spcPct val="100000"/>
              </a:lnSpc>
              <a:spcBef>
                <a:spcPts val="1199"/>
              </a:spcBef>
              <a:tabLst>
                <a:tab algn="l" pos="0"/>
              </a:tabLst>
            </a:pPr>
            <a:r>
              <a:rPr b="0" lang="en-US" sz="2400" spc="-1" strike="noStrike">
                <a:solidFill>
                  <a:srgbClr val="000000"/>
                </a:solidFill>
                <a:latin typeface="Arial"/>
              </a:rPr>
              <a:t>	</a:t>
            </a:r>
            <a:r>
              <a:rPr b="0" lang="en-US" sz="2400" spc="-1" strike="noStrike">
                <a:solidFill>
                  <a:srgbClr val="000000"/>
                </a:solidFill>
                <a:latin typeface="Arial"/>
              </a:rPr>
              <a:t>	</a:t>
            </a:r>
            <a:r>
              <a:rPr b="0" i="1" lang="en-US" sz="2400" spc="-1" strike="noStrike">
                <a:solidFill>
                  <a:srgbClr val="ff0000"/>
                </a:solidFill>
                <a:latin typeface="Arial"/>
              </a:rPr>
              <a:t>or</a:t>
            </a:r>
            <a:r>
              <a:rPr b="0" lang="en-US" sz="2400" spc="-1" strike="noStrike">
                <a:solidFill>
                  <a:srgbClr val="000000"/>
                </a:solidFill>
                <a:latin typeface="Arial"/>
              </a:rPr>
              <a:t> exam average &lt; 50%</a:t>
            </a:r>
            <a:endParaRPr b="0" lang="en-US" sz="2400" spc="-1" strike="noStrike">
              <a:latin typeface="Arial"/>
            </a:endParaRPr>
          </a:p>
          <a:p>
            <a:pPr marL="803160" indent="-315720">
              <a:lnSpc>
                <a:spcPct val="100000"/>
              </a:lnSpc>
              <a:spcBef>
                <a:spcPts val="1199"/>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3" name="CustomShape 1"/>
          <p:cNvSpPr/>
          <p:nvPr/>
        </p:nvSpPr>
        <p:spPr>
          <a:xfrm>
            <a:off x="380520" y="259920"/>
            <a:ext cx="8457840" cy="864720"/>
          </a:xfrm>
          <a:prstGeom prst="rect">
            <a:avLst/>
          </a:prstGeom>
          <a:noFill/>
          <a:ln>
            <a:noFill/>
          </a:ln>
        </p:spPr>
        <p:style>
          <a:lnRef idx="0"/>
          <a:fillRef idx="0"/>
          <a:effectRef idx="0"/>
          <a:fontRef idx="minor"/>
        </p:style>
        <p:txBody>
          <a:bodyPr lIns="90000" rIns="90000" tIns="46800" bIns="46800" anchor="b">
            <a:noAutofit/>
          </a:bodyPr>
          <a:p>
            <a:pPr algn="ct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The Rules</a:t>
            </a:r>
            <a:endParaRPr b="0" lang="en-US" sz="3200" spc="-1" strike="noStrike">
              <a:latin typeface="Arial"/>
            </a:endParaRPr>
          </a:p>
        </p:txBody>
      </p:sp>
      <p:sp>
        <p:nvSpPr>
          <p:cNvPr id="184" name="CustomShape 2"/>
          <p:cNvSpPr/>
          <p:nvPr/>
        </p:nvSpPr>
        <p:spPr>
          <a:xfrm>
            <a:off x="674280" y="1399680"/>
            <a:ext cx="4536720" cy="5184720"/>
          </a:xfrm>
          <a:prstGeom prst="rect">
            <a:avLst/>
          </a:prstGeom>
          <a:noFill/>
          <a:ln>
            <a:noFill/>
          </a:ln>
        </p:spPr>
        <p:style>
          <a:lnRef idx="0"/>
          <a:fillRef idx="0"/>
          <a:effectRef idx="0"/>
          <a:fontRef idx="minor"/>
        </p:style>
        <p:txBody>
          <a:bodyPr lIns="90000" rIns="90000" tIns="46800" bIns="46800">
            <a:normAutofit/>
          </a:bodyPr>
          <a:p>
            <a:pPr marL="320400" indent="-320040">
              <a:lnSpc>
                <a:spcPct val="100000"/>
              </a:lnSpc>
              <a:spcBef>
                <a:spcPts val="1987"/>
              </a:spcBef>
              <a:buClr>
                <a:srgbClr val="333399"/>
              </a:buClr>
              <a:buFont typeface="StarSymbol"/>
              <a:buAutoNum type="arabicPeriod"/>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No </a:t>
            </a:r>
            <a:r>
              <a:rPr b="0" lang="en-US" sz="2400" spc="-1" strike="noStrike">
                <a:solidFill>
                  <a:srgbClr val="000080"/>
                </a:solidFill>
                <a:latin typeface="Arial"/>
              </a:rPr>
              <a:t>copying</a:t>
            </a:r>
            <a:endParaRPr b="0" lang="en-US" sz="2400" spc="-1" strike="noStrike">
              <a:latin typeface="Arial"/>
            </a:endParaRPr>
          </a:p>
          <a:p>
            <a:pPr marL="320400" indent="-320040">
              <a:lnSpc>
                <a:spcPct val="100000"/>
              </a:lnSpc>
              <a:spcBef>
                <a:spcPts val="1987"/>
              </a:spcBef>
              <a:buClr>
                <a:srgbClr val="333399"/>
              </a:buClr>
              <a:buFont typeface="StarSymbol"/>
              <a:buAutoNum type="arabicPeriod"/>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Do assigned reading &amp; work</a:t>
            </a:r>
            <a:endParaRPr b="0" lang="en-US" sz="2400" spc="-1" strike="noStrike">
              <a:latin typeface="Arial"/>
            </a:endParaRPr>
          </a:p>
          <a:p>
            <a:pPr marL="320400" indent="-320040">
              <a:lnSpc>
                <a:spcPct val="100000"/>
              </a:lnSpc>
              <a:spcBef>
                <a:spcPts val="1987"/>
              </a:spcBef>
              <a:buClr>
                <a:srgbClr val="333399"/>
              </a:buClr>
              <a:buFont typeface="StarSymbol"/>
              <a:buAutoNum type="arabicPeriod"/>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Submit work on time</a:t>
            </a:r>
            <a:endParaRPr b="0" lang="en-US" sz="2400" spc="-1" strike="noStrike">
              <a:latin typeface="Arial"/>
            </a:endParaRPr>
          </a:p>
          <a:p>
            <a:pPr marL="320400" indent="-320040">
              <a:lnSpc>
                <a:spcPct val="100000"/>
              </a:lnSpc>
              <a:spcBef>
                <a:spcPts val="1987"/>
              </a:spcBef>
              <a:buClr>
                <a:srgbClr val="333399"/>
              </a:buClr>
              <a:buFont typeface="StarSymbol"/>
              <a:buAutoNum type="arabicPeriod"/>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Write </a:t>
            </a:r>
            <a:r>
              <a:rPr b="0" lang="en-US" sz="2400" spc="-1" strike="noStrike">
                <a:solidFill>
                  <a:srgbClr val="000080"/>
                </a:solidFill>
                <a:latin typeface="Arial"/>
              </a:rPr>
              <a:t>good quality code</a:t>
            </a:r>
            <a:endParaRPr b="0" lang="en-US" sz="2400" spc="-1" strike="noStrike">
              <a:latin typeface="Arial"/>
            </a:endParaRPr>
          </a:p>
          <a:p>
            <a:pPr marL="320400" indent="-320040">
              <a:lnSpc>
                <a:spcPct val="100000"/>
              </a:lnSpc>
              <a:spcBef>
                <a:spcPts val="1987"/>
              </a:spcBef>
              <a:buClr>
                <a:srgbClr val="333399"/>
              </a:buClr>
              <a:buFont typeface="StarSymbol"/>
              <a:buAutoNum type="arabicPeriod"/>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Use the </a:t>
            </a:r>
            <a:r>
              <a:rPr b="0" lang="en-US" sz="2400" spc="-1" strike="noStrike">
                <a:solidFill>
                  <a:srgbClr val="000080"/>
                </a:solidFill>
                <a:latin typeface="Arial"/>
              </a:rPr>
              <a:t>coding standard</a:t>
            </a:r>
            <a:endParaRPr b="0" lang="en-US" sz="2400" spc="-1" strike="noStrike">
              <a:latin typeface="Arial"/>
            </a:endParaRPr>
          </a:p>
          <a:p>
            <a:pPr marL="320400" indent="-320040">
              <a:lnSpc>
                <a:spcPct val="100000"/>
              </a:lnSpc>
              <a:spcBef>
                <a:spcPts val="1987"/>
              </a:spcBef>
              <a:buClr>
                <a:srgbClr val="333399"/>
              </a:buClr>
              <a:buFont typeface="StarSymbol"/>
              <a:buAutoNum type="arabicPeriod"/>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80"/>
                </a:solidFill>
                <a:latin typeface="Arial"/>
              </a:rPr>
              <a:t>Participate</a:t>
            </a:r>
            <a:r>
              <a:rPr b="0" lang="en-US" sz="2400" spc="-1" strike="noStrike">
                <a:solidFill>
                  <a:srgbClr val="000000"/>
                </a:solidFill>
                <a:latin typeface="Arial"/>
              </a:rPr>
              <a:t> in class</a:t>
            </a:r>
            <a:endParaRPr b="0" lang="en-US" sz="2400" spc="-1" strike="noStrike">
              <a:latin typeface="Arial"/>
            </a:endParaRPr>
          </a:p>
          <a:p>
            <a:pPr marL="334800" indent="-320400">
              <a:lnSpc>
                <a:spcPct val="100000"/>
              </a:lnSpc>
              <a:spcBef>
                <a:spcPts val="1987"/>
              </a:spcBef>
              <a:tabLst>
                <a:tab algn="l" pos="0"/>
              </a:tabLst>
            </a:pPr>
            <a:endParaRPr b="0" lang="en-US" sz="2400" spc="-1" strike="noStrike">
              <a:latin typeface="Arial"/>
            </a:endParaRPr>
          </a:p>
        </p:txBody>
      </p:sp>
      <p:pic>
        <p:nvPicPr>
          <p:cNvPr id="185" name="" descr=""/>
          <p:cNvPicPr/>
          <p:nvPr/>
        </p:nvPicPr>
        <p:blipFill>
          <a:blip r:embed="rId1"/>
          <a:stretch/>
        </p:blipFill>
        <p:spPr>
          <a:xfrm>
            <a:off x="5394240" y="1573200"/>
            <a:ext cx="3028680" cy="3638160"/>
          </a:xfrm>
          <a:prstGeom prst="rect">
            <a:avLst/>
          </a:prstGeom>
          <a:ln>
            <a:noFill/>
          </a:ln>
        </p:spPr>
      </p:pic>
      <p:sp>
        <p:nvSpPr>
          <p:cNvPr id="186" name="CustomShape 3"/>
          <p:cNvSpPr/>
          <p:nvPr/>
        </p:nvSpPr>
        <p:spPr>
          <a:xfrm>
            <a:off x="7040520" y="4389480"/>
            <a:ext cx="898200" cy="394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5000" bIns="45000" anchor="ctr">
            <a:noAutofit/>
          </a:bodyPr>
          <a:p>
            <a:pP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i="1" lang="en-US" sz="2000" spc="-1" strike="noStrike">
                <a:solidFill>
                  <a:srgbClr val="000000"/>
                </a:solidFill>
                <a:latin typeface="DejaVu Sans"/>
                <a:ea typeface="DejaVu Sans"/>
              </a:rPr>
              <a:t>Stalin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7" name="CustomShape 1"/>
          <p:cNvSpPr/>
          <p:nvPr/>
        </p:nvSpPr>
        <p:spPr>
          <a:xfrm>
            <a:off x="611280" y="259920"/>
            <a:ext cx="7921080" cy="864720"/>
          </a:xfrm>
          <a:prstGeom prst="rect">
            <a:avLst/>
          </a:prstGeom>
          <a:noFill/>
          <a:ln>
            <a:noFill/>
          </a:ln>
        </p:spPr>
        <p:style>
          <a:lnRef idx="0"/>
          <a:fillRef idx="0"/>
          <a:effectRef idx="0"/>
          <a:fontRef idx="minor"/>
        </p:style>
        <p:txBody>
          <a:bodyPr lIns="90000" rIns="90000" tIns="46800" bIns="46800" anchor="b">
            <a:noAutofit/>
          </a:bodyPr>
          <a:p>
            <a:pPr algn="ct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600" spc="-1" strike="noStrike">
                <a:solidFill>
                  <a:srgbClr val="333399"/>
                </a:solidFill>
                <a:latin typeface="Arial"/>
              </a:rPr>
              <a:t>Write Good Quality Code</a:t>
            </a:r>
            <a:endParaRPr b="0" lang="en-US" sz="3600" spc="-1" strike="noStrike">
              <a:latin typeface="Arial"/>
            </a:endParaRPr>
          </a:p>
        </p:txBody>
      </p:sp>
      <p:sp>
        <p:nvSpPr>
          <p:cNvPr id="188" name="CustomShape 2"/>
          <p:cNvSpPr/>
          <p:nvPr/>
        </p:nvSpPr>
        <p:spPr>
          <a:xfrm>
            <a:off x="674280" y="1399680"/>
            <a:ext cx="7921440" cy="4464000"/>
          </a:xfrm>
          <a:prstGeom prst="rect">
            <a:avLst/>
          </a:prstGeom>
          <a:noFill/>
          <a:ln>
            <a:noFill/>
          </a:ln>
        </p:spPr>
        <p:style>
          <a:lnRef idx="0"/>
          <a:fillRef idx="0"/>
          <a:effectRef idx="0"/>
          <a:fontRef idx="minor"/>
        </p:style>
        <p:txBody>
          <a:bodyPr lIns="90000" rIns="90000" tIns="46800" bIns="46800">
            <a:normAutofit/>
          </a:bodyPr>
          <a:p>
            <a:pPr marL="345960" indent="-320400">
              <a:lnSpc>
                <a:spcPct val="100000"/>
              </a:lnSpc>
              <a:spcBef>
                <a:spcPts val="1423"/>
              </a:spcBef>
              <a:tabLst>
                <a:tab algn="l" pos="0"/>
              </a:tabLst>
            </a:pPr>
            <a:r>
              <a:rPr b="0" lang="en-US" sz="2400" spc="-1" strike="noStrike">
                <a:solidFill>
                  <a:srgbClr val="000000"/>
                </a:solidFill>
                <a:latin typeface="Arial"/>
              </a:rPr>
              <a:t>1. Write code that is </a:t>
            </a:r>
            <a:r>
              <a:rPr b="0" lang="en-US" sz="2400" spc="-1" strike="noStrike">
                <a:solidFill>
                  <a:srgbClr val="000080"/>
                </a:solidFill>
                <a:latin typeface="Arial"/>
              </a:rPr>
              <a:t>easy to read</a:t>
            </a:r>
            <a:r>
              <a:rPr b="0" lang="en-US" sz="2400" spc="-1" strike="noStrike">
                <a:solidFill>
                  <a:srgbClr val="000000"/>
                </a:solidFill>
                <a:latin typeface="Arial"/>
              </a:rPr>
              <a:t>.</a:t>
            </a:r>
            <a:endParaRPr b="0" lang="en-US" sz="2400" spc="-1" strike="noStrike">
              <a:latin typeface="Arial"/>
            </a:endParaRPr>
          </a:p>
          <a:p>
            <a:pPr marL="345960" indent="-320400">
              <a:lnSpc>
                <a:spcPct val="100000"/>
              </a:lnSpc>
              <a:spcBef>
                <a:spcPts val="1423"/>
              </a:spcBef>
              <a:tabLst>
                <a:tab algn="l" pos="0"/>
              </a:tabLst>
            </a:pPr>
            <a:r>
              <a:rPr b="0" lang="en-US" sz="2400" spc="-1" strike="noStrike">
                <a:solidFill>
                  <a:srgbClr val="000000"/>
                </a:solidFill>
                <a:latin typeface="Arial"/>
              </a:rPr>
              <a:t>2. Write code that is </a:t>
            </a:r>
            <a:r>
              <a:rPr b="0" lang="en-US" sz="2400" spc="-1" strike="noStrike">
                <a:solidFill>
                  <a:srgbClr val="000080"/>
                </a:solidFill>
                <a:latin typeface="Arial"/>
              </a:rPr>
              <a:t>testable</a:t>
            </a:r>
            <a:r>
              <a:rPr b="0" lang="en-US" sz="2400" spc="-1" strike="noStrike">
                <a:solidFill>
                  <a:srgbClr val="000000"/>
                </a:solidFill>
                <a:latin typeface="Arial"/>
              </a:rPr>
              <a:t>.</a:t>
            </a:r>
            <a:endParaRPr b="0" lang="en-US" sz="2400" spc="-1" strike="noStrike">
              <a:latin typeface="Arial"/>
            </a:endParaRPr>
          </a:p>
          <a:p>
            <a:pPr marL="345960" indent="-320400">
              <a:lnSpc>
                <a:spcPct val="100000"/>
              </a:lnSpc>
              <a:spcBef>
                <a:spcPts val="1423"/>
              </a:spcBef>
              <a:tabLst>
                <a:tab algn="l" pos="0"/>
              </a:tabLst>
            </a:pPr>
            <a:r>
              <a:rPr b="0" lang="en-US" sz="2400" spc="-1" strike="noStrike">
                <a:solidFill>
                  <a:srgbClr val="000000"/>
                </a:solidFill>
                <a:latin typeface="Arial"/>
              </a:rPr>
              <a:t>3. Consistently use a </a:t>
            </a:r>
            <a:r>
              <a:rPr b="0" lang="en-US" sz="2400" spc="-1" strike="noStrike">
                <a:solidFill>
                  <a:srgbClr val="000080"/>
                </a:solidFill>
                <a:latin typeface="Arial"/>
              </a:rPr>
              <a:t>naming &amp; coding style standard</a:t>
            </a:r>
            <a:endParaRPr b="0" lang="en-US" sz="2400" spc="-1" strike="noStrike">
              <a:latin typeface="Arial"/>
            </a:endParaRPr>
          </a:p>
          <a:p>
            <a:pPr marL="345960" indent="-320400">
              <a:lnSpc>
                <a:spcPct val="100000"/>
              </a:lnSpc>
              <a:spcBef>
                <a:spcPts val="1423"/>
              </a:spcBef>
              <a:tabLst>
                <a:tab algn="l" pos="0"/>
              </a:tabLst>
            </a:pPr>
            <a:r>
              <a:rPr b="0" lang="en-US" sz="2400" spc="-1" strike="noStrike">
                <a:solidFill>
                  <a:srgbClr val="000000"/>
                </a:solidFill>
                <a:latin typeface="Arial"/>
              </a:rPr>
              <a:t>4. Write </a:t>
            </a:r>
            <a:r>
              <a:rPr b="0" lang="en-US" sz="2400" spc="-1" strike="noStrike">
                <a:solidFill>
                  <a:srgbClr val="000080"/>
                </a:solidFill>
                <a:latin typeface="Arial"/>
              </a:rPr>
              <a:t>meaningful</a:t>
            </a:r>
            <a:r>
              <a:rPr b="0" lang="en-US" sz="2400" spc="-1" strike="noStrike">
                <a:solidFill>
                  <a:srgbClr val="000000"/>
                </a:solidFill>
                <a:latin typeface="Arial"/>
              </a:rPr>
              <a:t> </a:t>
            </a:r>
            <a:r>
              <a:rPr b="0" lang="en-US" sz="2400" spc="-1" strike="noStrike">
                <a:solidFill>
                  <a:srgbClr val="000080"/>
                </a:solidFill>
                <a:latin typeface="Arial"/>
              </a:rPr>
              <a:t>comments</a:t>
            </a:r>
            <a:r>
              <a:rPr b="0" lang="en-US" sz="2400" spc="-1" strike="noStrike">
                <a:solidFill>
                  <a:srgbClr val="000000"/>
                </a:solidFill>
                <a:latin typeface="Arial"/>
              </a:rPr>
              <a:t>. </a:t>
            </a:r>
            <a:br/>
            <a:r>
              <a:rPr b="0" lang="en-US" sz="2400" spc="-1" strike="noStrike">
                <a:solidFill>
                  <a:srgbClr val="000000"/>
                </a:solidFill>
                <a:latin typeface="Arial"/>
              </a:rPr>
              <a:t>Include Pyton docstring or Java Javadoc comments.</a:t>
            </a:r>
            <a:endParaRPr b="0" lang="en-US" sz="2400" spc="-1" strike="noStrike">
              <a:latin typeface="Arial"/>
            </a:endParaRPr>
          </a:p>
          <a:p>
            <a:pPr marL="345960" indent="-320400">
              <a:lnSpc>
                <a:spcPct val="100000"/>
              </a:lnSpc>
              <a:spcBef>
                <a:spcPts val="1199"/>
              </a:spcBef>
              <a:tabLst>
                <a:tab algn="l" pos="0"/>
              </a:tabLst>
            </a:pPr>
            <a:endParaRPr b="0" lang="en-US" sz="2400" spc="-1" strike="noStrike">
              <a:latin typeface="Arial"/>
            </a:endParaRPr>
          </a:p>
        </p:txBody>
      </p:sp>
      <p:sp>
        <p:nvSpPr>
          <p:cNvPr id="189" name="CustomShape 3"/>
          <p:cNvSpPr/>
          <p:nvPr/>
        </p:nvSpPr>
        <p:spPr>
          <a:xfrm>
            <a:off x="549360" y="4141800"/>
            <a:ext cx="7864200" cy="517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gn="ct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1" lang="en-US" sz="3200" spc="-1" strike="noStrike">
                <a:solidFill>
                  <a:srgbClr val="000080"/>
                </a:solidFill>
                <a:latin typeface="Courier New"/>
                <a:ea typeface="DejaVu Sans"/>
              </a:rPr>
              <a:t>No Comments -&gt; No Credit</a:t>
            </a:r>
            <a:endParaRPr b="0" lang="en-US" sz="3200" spc="-1" strike="noStrike">
              <a:latin typeface="Arial"/>
            </a:endParaRPr>
          </a:p>
          <a:p>
            <a:pPr algn="ct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endParaRPr b="0" lang="en-US" sz="3200" spc="-1" strike="noStrike">
              <a:latin typeface="Arial"/>
            </a:endParaRPr>
          </a:p>
          <a:p>
            <a:pPr algn="ct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1" lang="en-US" sz="3200" spc="-1" strike="noStrike">
                <a:solidFill>
                  <a:srgbClr val="000080"/>
                </a:solidFill>
                <a:latin typeface="Courier New"/>
                <a:ea typeface="DejaVu Sans"/>
              </a:rPr>
              <a:t>Bad Coding Style -&gt; No Credit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611280" y="259920"/>
            <a:ext cx="7880040" cy="823680"/>
          </a:xfrm>
          <a:prstGeom prst="rect">
            <a:avLst/>
          </a:prstGeom>
          <a:noFill/>
          <a:ln>
            <a:noFill/>
          </a:ln>
        </p:spPr>
        <p:style>
          <a:lnRef idx="0"/>
          <a:fillRef idx="0"/>
          <a:effectRef idx="0"/>
          <a:fontRef idx="minor"/>
        </p:style>
        <p:txBody>
          <a:bodyPr lIns="90000" rIns="90000" tIns="46800" bIns="46800" anchor="ctr" anchorCtr="1">
            <a:noAutofit/>
          </a:bodyPr>
          <a:p>
            <a:pPr>
              <a:lnSpc>
                <a:spcPct val="100000"/>
              </a:lnSpc>
            </a:pPr>
            <a:r>
              <a:rPr b="0" lang="en-US" sz="3200" spc="-1" strike="noStrike">
                <a:solidFill>
                  <a:srgbClr val="333399"/>
                </a:solidFill>
                <a:latin typeface="Arial"/>
              </a:rPr>
              <a:t>Two Things We Won't Tolerate</a:t>
            </a:r>
            <a:endParaRPr b="0" lang="en-US" sz="3200" spc="-1" strike="noStrike">
              <a:latin typeface="Arial"/>
            </a:endParaRPr>
          </a:p>
        </p:txBody>
      </p:sp>
      <p:sp>
        <p:nvSpPr>
          <p:cNvPr id="191" name="CustomShape 2"/>
          <p:cNvSpPr/>
          <p:nvPr/>
        </p:nvSpPr>
        <p:spPr>
          <a:xfrm>
            <a:off x="611280" y="1371240"/>
            <a:ext cx="7880040" cy="44222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2" name="CustomShape 1"/>
          <p:cNvSpPr/>
          <p:nvPr/>
        </p:nvSpPr>
        <p:spPr>
          <a:xfrm>
            <a:off x="610920" y="260280"/>
            <a:ext cx="7908480" cy="852120"/>
          </a:xfrm>
          <a:prstGeom prst="rect">
            <a:avLst/>
          </a:prstGeom>
          <a:noFill/>
          <a:ln>
            <a:noFill/>
          </a:ln>
        </p:spPr>
        <p:style>
          <a:lnRef idx="0"/>
          <a:fillRef idx="0"/>
          <a:effectRef idx="0"/>
          <a:fontRef idx="minor"/>
        </p:style>
        <p:txBody>
          <a:bodyPr lIns="90000" rIns="90000" tIns="46800" bIns="46800" anchor="b">
            <a:noAutofit/>
          </a:bodyPr>
          <a:p>
            <a:pPr algn="ct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600" spc="-1" strike="noStrike">
                <a:solidFill>
                  <a:srgbClr val="333399"/>
                </a:solidFill>
                <a:latin typeface="Arial"/>
              </a:rPr>
              <a:t>1. Copying</a:t>
            </a:r>
            <a:endParaRPr b="0" lang="en-US" sz="3600" spc="-1" strike="noStrike">
              <a:latin typeface="Arial"/>
            </a:endParaRPr>
          </a:p>
        </p:txBody>
      </p:sp>
      <p:sp>
        <p:nvSpPr>
          <p:cNvPr id="193" name="CustomShape 2"/>
          <p:cNvSpPr/>
          <p:nvPr/>
        </p:nvSpPr>
        <p:spPr>
          <a:xfrm>
            <a:off x="674280" y="1399680"/>
            <a:ext cx="7908480" cy="4451040"/>
          </a:xfrm>
          <a:prstGeom prst="rect">
            <a:avLst/>
          </a:prstGeom>
          <a:noFill/>
          <a:ln>
            <a:noFill/>
          </a:ln>
        </p:spPr>
        <p:style>
          <a:lnRef idx="0"/>
          <a:fillRef idx="0"/>
          <a:effectRef idx="0"/>
          <a:fontRef idx="minor"/>
        </p:style>
        <p:txBody>
          <a:bodyPr lIns="90000" rIns="90000" tIns="46800" bIns="46800">
            <a:normAutofit/>
          </a:bodyPr>
          <a:p>
            <a:pPr marL="342720" indent="-328320" algn="ctr">
              <a:lnSpc>
                <a:spcPct val="100000"/>
              </a:lnSpc>
              <a:spcBef>
                <a:spcPts val="1199"/>
              </a:spcBef>
              <a:tabLst>
                <a:tab algn="l" pos="0"/>
              </a:tabLst>
            </a:pPr>
            <a:r>
              <a:rPr b="0" lang="en-US" sz="2800" spc="-1" strike="noStrike">
                <a:solidFill>
                  <a:srgbClr val="000000"/>
                </a:solidFill>
                <a:latin typeface="Arial"/>
              </a:rPr>
              <a:t>Copy anything </a:t>
            </a:r>
            <a:r>
              <a:rPr b="0" lang="en-US" sz="2800" spc="-1" strike="noStrike">
                <a:solidFill>
                  <a:srgbClr val="000000"/>
                </a:solidFill>
                <a:latin typeface="Arial"/>
                <a:ea typeface="Arial"/>
              </a:rPr>
              <a:t>→ Fail (F)  </a:t>
            </a:r>
            <a:endParaRPr b="0" lang="en-US" sz="2800" spc="-1" strike="noStrike">
              <a:latin typeface="Arial"/>
            </a:endParaRPr>
          </a:p>
          <a:p>
            <a:pPr marL="342720" indent="-328320" algn="ctr">
              <a:lnSpc>
                <a:spcPct val="100000"/>
              </a:lnSpc>
              <a:spcBef>
                <a:spcPts val="1199"/>
              </a:spcBef>
              <a:tabLst>
                <a:tab algn="l" pos="0"/>
              </a:tabLst>
            </a:pPr>
            <a:endParaRPr b="0" lang="en-US" sz="2800" spc="-1" strike="noStrike">
              <a:latin typeface="Arial"/>
            </a:endParaRPr>
          </a:p>
          <a:p>
            <a:pPr marL="342720" indent="-328320" algn="ctr">
              <a:lnSpc>
                <a:spcPct val="100000"/>
              </a:lnSpc>
              <a:spcBef>
                <a:spcPts val="1199"/>
              </a:spcBef>
              <a:tabLst>
                <a:tab algn="l" pos="0"/>
              </a:tabLst>
            </a:pPr>
            <a:r>
              <a:rPr b="0" lang="en-US" sz="2800" spc="-1" strike="noStrike">
                <a:solidFill>
                  <a:srgbClr val="000000"/>
                </a:solidFill>
                <a:latin typeface="Arial"/>
                <a:ea typeface="Arial"/>
              </a:rPr>
              <a:t>Including Homework.</a:t>
            </a:r>
            <a:endParaRPr b="0" lang="en-US" sz="2800" spc="-1" strike="noStrike">
              <a:latin typeface="Arial"/>
            </a:endParaRPr>
          </a:p>
          <a:p>
            <a:pPr marL="342720" indent="-328320" algn="ctr">
              <a:lnSpc>
                <a:spcPct val="100000"/>
              </a:lnSpc>
              <a:spcBef>
                <a:spcPts val="1199"/>
              </a:spcBef>
              <a:tabLst>
                <a:tab algn="l" pos="0"/>
              </a:tabLst>
            </a:pPr>
            <a:endParaRPr b="0" lang="en-US" sz="2800" spc="-1" strike="noStrike">
              <a:latin typeface="Arial"/>
            </a:endParaRPr>
          </a:p>
          <a:p>
            <a:pPr marL="342720" indent="-328320" algn="ctr">
              <a:lnSpc>
                <a:spcPct val="100000"/>
              </a:lnSpc>
              <a:spcBef>
                <a:spcPts val="1199"/>
              </a:spcBef>
              <a:tabLst>
                <a:tab algn="l" pos="0"/>
              </a:tabLst>
            </a:pPr>
            <a:r>
              <a:rPr b="0" lang="en-US" sz="2800" spc="-1" strike="noStrike">
                <a:solidFill>
                  <a:srgbClr val="000080"/>
                </a:solidFill>
                <a:latin typeface="Arial"/>
                <a:ea typeface="Arial"/>
              </a:rPr>
              <a:t>No second chance.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4" name="CustomShape 1"/>
          <p:cNvSpPr/>
          <p:nvPr/>
        </p:nvSpPr>
        <p:spPr>
          <a:xfrm>
            <a:off x="610920" y="260280"/>
            <a:ext cx="7908480" cy="852120"/>
          </a:xfrm>
          <a:prstGeom prst="rect">
            <a:avLst/>
          </a:prstGeom>
          <a:noFill/>
          <a:ln>
            <a:noFill/>
          </a:ln>
        </p:spPr>
        <p:style>
          <a:lnRef idx="0"/>
          <a:fillRef idx="0"/>
          <a:effectRef idx="0"/>
          <a:fontRef idx="minor"/>
        </p:style>
        <p:txBody>
          <a:bodyPr lIns="90000" rIns="90000" tIns="46800" bIns="46800" anchor="b">
            <a:noAutofit/>
          </a:bodyPr>
          <a:p>
            <a:pPr algn="ct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600" spc="-1" strike="noStrike">
                <a:solidFill>
                  <a:srgbClr val="333399"/>
                </a:solidFill>
                <a:latin typeface="Arial"/>
              </a:rPr>
              <a:t>2. Laziness</a:t>
            </a:r>
            <a:endParaRPr b="0" lang="en-US" sz="3600" spc="-1" strike="noStrike">
              <a:latin typeface="Arial"/>
            </a:endParaRPr>
          </a:p>
        </p:txBody>
      </p:sp>
      <p:sp>
        <p:nvSpPr>
          <p:cNvPr id="195" name="CustomShape 2"/>
          <p:cNvSpPr/>
          <p:nvPr/>
        </p:nvSpPr>
        <p:spPr>
          <a:xfrm>
            <a:off x="674280" y="1399680"/>
            <a:ext cx="7908480" cy="4451040"/>
          </a:xfrm>
          <a:prstGeom prst="rect">
            <a:avLst/>
          </a:prstGeom>
          <a:noFill/>
          <a:ln>
            <a:noFill/>
          </a:ln>
        </p:spPr>
        <p:style>
          <a:lnRef idx="0"/>
          <a:fillRef idx="0"/>
          <a:effectRef idx="0"/>
          <a:fontRef idx="minor"/>
        </p:style>
        <p:txBody>
          <a:bodyPr lIns="90000" rIns="90000" tIns="46800" bIns="46800">
            <a:normAutofit/>
          </a:bodyPr>
          <a:p>
            <a:pPr marL="342720" indent="-328320">
              <a:lnSpc>
                <a:spcPct val="100000"/>
              </a:lnSpc>
              <a:spcBef>
                <a:spcPts val="1199"/>
              </a:spcBef>
              <a:tabLst>
                <a:tab algn="l" pos="0"/>
              </a:tabLst>
            </a:pPr>
            <a:r>
              <a:rPr b="0" lang="en-US" sz="2800" spc="-1" strike="noStrike">
                <a:solidFill>
                  <a:srgbClr val="000000"/>
                </a:solidFill>
                <a:latin typeface="Arial"/>
              </a:rPr>
              <a:t>Signs of laziness:  </a:t>
            </a:r>
            <a:endParaRPr b="0" lang="en-US" sz="2800" spc="-1" strike="noStrike">
              <a:latin typeface="Arial"/>
            </a:endParaRPr>
          </a:p>
          <a:p>
            <a:pPr marL="342720" indent="-328320">
              <a:lnSpc>
                <a:spcPct val="100000"/>
              </a:lnSpc>
              <a:spcBef>
                <a:spcPts val="2835"/>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800" spc="-1" strike="noStrike">
                <a:solidFill>
                  <a:srgbClr val="000000"/>
                </a:solidFill>
                <a:latin typeface="Arial"/>
              </a:rPr>
              <a:t>Not doing assigned reading</a:t>
            </a:r>
            <a:endParaRPr b="0" lang="en-US" sz="2800" spc="-1" strike="noStrike">
              <a:latin typeface="Arial"/>
            </a:endParaRPr>
          </a:p>
          <a:p>
            <a:pPr marL="342720" indent="-328320">
              <a:lnSpc>
                <a:spcPct val="100000"/>
              </a:lnSpc>
              <a:spcBef>
                <a:spcPts val="2835"/>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800" spc="-1" strike="noStrike">
                <a:solidFill>
                  <a:srgbClr val="000000"/>
                </a:solidFill>
                <a:latin typeface="Arial"/>
              </a:rPr>
              <a:t>Wait until last day to do homework</a:t>
            </a:r>
            <a:endParaRPr b="0" lang="en-US" sz="2800" spc="-1" strike="noStrike">
              <a:latin typeface="Arial"/>
            </a:endParaRPr>
          </a:p>
          <a:p>
            <a:pPr marL="342720" indent="-328320">
              <a:lnSpc>
                <a:spcPct val="100000"/>
              </a:lnSpc>
              <a:spcBef>
                <a:spcPts val="2835"/>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800" spc="-1" strike="noStrike">
                <a:solidFill>
                  <a:srgbClr val="000000"/>
                </a:solidFill>
                <a:latin typeface="Arial"/>
              </a:rPr>
              <a:t>Not participating</a:t>
            </a:r>
            <a:endParaRPr b="0" lang="en-US" sz="2800" spc="-1" strike="noStrike">
              <a:latin typeface="Arial"/>
            </a:endParaRPr>
          </a:p>
          <a:p>
            <a:pPr marL="342720" indent="-328320">
              <a:lnSpc>
                <a:spcPct val="100000"/>
              </a:lnSpc>
              <a:spcBef>
                <a:spcPts val="2835"/>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800" spc="-1" strike="noStrike">
                <a:solidFill>
                  <a:srgbClr val="000000"/>
                </a:solidFill>
                <a:latin typeface="Arial"/>
              </a:rPr>
              <a:t>Submitting sloppy or buggy code</a:t>
            </a:r>
            <a:endParaRPr b="0" lang="en-US" sz="2800" spc="-1" strike="noStrike">
              <a:latin typeface="Arial"/>
            </a:endParaRPr>
          </a:p>
          <a:p>
            <a:pPr marL="342720" indent="-328320">
              <a:lnSpc>
                <a:spcPct val="100000"/>
              </a:lnSpc>
              <a:spcBef>
                <a:spcPts val="2835"/>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800" spc="-1" strike="noStrike">
                <a:solidFill>
                  <a:srgbClr val="000000"/>
                </a:solidFill>
                <a:latin typeface="Arial"/>
              </a:rPr>
              <a:t>Copying</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CustomShape 1"/>
          <p:cNvSpPr/>
          <p:nvPr/>
        </p:nvSpPr>
        <p:spPr>
          <a:xfrm>
            <a:off x="611280" y="259920"/>
            <a:ext cx="7911720" cy="855360"/>
          </a:xfrm>
          <a:prstGeom prst="rect">
            <a:avLst/>
          </a:prstGeom>
          <a:noFill/>
          <a:ln>
            <a:noFill/>
          </a:ln>
        </p:spPr>
        <p:style>
          <a:lnRef idx="0"/>
          <a:fillRef idx="0"/>
          <a:effectRef idx="0"/>
          <a:fontRef idx="minor"/>
        </p:style>
        <p:txBody>
          <a:bodyPr lIns="90000" rIns="90000" tIns="46800" bIns="46800" anchor="ctr" anchorCtr="1">
            <a:noAutofit/>
          </a:bodyPr>
          <a:p>
            <a:pP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Description in the Course Catalog</a:t>
            </a:r>
            <a:endParaRPr b="0" lang="en-US" sz="3200" spc="-1" strike="noStrike">
              <a:latin typeface="Arial"/>
            </a:endParaRPr>
          </a:p>
        </p:txBody>
      </p:sp>
      <p:sp>
        <p:nvSpPr>
          <p:cNvPr id="139" name="CustomShape 2"/>
          <p:cNvSpPr/>
          <p:nvPr/>
        </p:nvSpPr>
        <p:spPr>
          <a:xfrm>
            <a:off x="611280" y="1371600"/>
            <a:ext cx="7911720" cy="5028840"/>
          </a:xfrm>
          <a:prstGeom prst="rect">
            <a:avLst/>
          </a:prstGeom>
          <a:noFill/>
          <a:ln>
            <a:noFill/>
          </a:ln>
        </p:spPr>
        <p:style>
          <a:lnRef idx="0"/>
          <a:fillRef idx="0"/>
          <a:effectRef idx="0"/>
          <a:fontRef idx="minor"/>
        </p:style>
        <p:txBody>
          <a:bodyPr lIns="90000" rIns="90000" tIns="46800" bIns="46800">
            <a:normAutofit fontScale="64000"/>
          </a:bodyPr>
          <a:p>
            <a:pPr>
              <a:lnSpc>
                <a:spcPct val="100000"/>
              </a:lnSpc>
              <a:spcBef>
                <a:spcPts val="711"/>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hi-IN" sz="2200" spc="-1" strike="noStrike">
                <a:solidFill>
                  <a:srgbClr val="000000"/>
                </a:solidFill>
                <a:latin typeface="Arial"/>
              </a:rPr>
              <a:t>กระบวนกํารพัฒนําซอฟต์แวร์สมัยใหม่ กํารพัฒนําแบบ วนรอบและแบบค่อยเป็นค่อยไป กํารวํางแผนและประมําณ</a:t>
            </a:r>
            <a:endParaRPr b="0" lang="en-US" sz="2200" spc="-1" strike="noStrike">
              <a:latin typeface="Arial"/>
            </a:endParaRPr>
          </a:p>
          <a:p>
            <a:pPr>
              <a:lnSpc>
                <a:spcPct val="100000"/>
              </a:lnSpc>
              <a:spcBef>
                <a:spcPts val="711"/>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hi-IN" sz="2200" spc="-1" strike="noStrike">
                <a:solidFill>
                  <a:srgbClr val="000000"/>
                </a:solidFill>
                <a:latin typeface="Arial"/>
              </a:rPr>
              <a:t>โครงกํารเดี่ยว กํารจัดกํารเวลํา กํารติดตํามเวลํา คุณภําพรหัส</a:t>
            </a:r>
            <a:endParaRPr b="0" lang="en-US" sz="2200" spc="-1" strike="noStrike">
              <a:latin typeface="Arial"/>
            </a:endParaRPr>
          </a:p>
          <a:p>
            <a:pPr>
              <a:lnSpc>
                <a:spcPct val="100000"/>
              </a:lnSpc>
              <a:spcBef>
                <a:spcPts val="711"/>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hi-IN" sz="2200" spc="-1" strike="noStrike">
                <a:solidFill>
                  <a:srgbClr val="000000"/>
                </a:solidFill>
                <a:latin typeface="Arial"/>
              </a:rPr>
              <a:t>โปรแกรม กํารปรับปรุงรหัสโปรแกรม กํารตรวจสอบรหัส</a:t>
            </a:r>
            <a:endParaRPr b="0" lang="en-US" sz="2200" spc="-1" strike="noStrike">
              <a:latin typeface="Arial"/>
            </a:endParaRPr>
          </a:p>
          <a:p>
            <a:pPr>
              <a:lnSpc>
                <a:spcPct val="100000"/>
              </a:lnSpc>
              <a:spcBef>
                <a:spcPts val="711"/>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hi-IN" sz="2200" spc="-1" strike="noStrike">
                <a:solidFill>
                  <a:srgbClr val="000000"/>
                </a:solidFill>
                <a:latin typeface="Arial"/>
              </a:rPr>
              <a:t>โปรแกรม กํารควบคุมรุ่นของรหัสโปรแกรม กํารทดสอบ</a:t>
            </a:r>
            <a:endParaRPr b="0" lang="en-US" sz="2200" spc="-1" strike="noStrike">
              <a:latin typeface="Arial"/>
            </a:endParaRPr>
          </a:p>
          <a:p>
            <a:pPr>
              <a:lnSpc>
                <a:spcPct val="100000"/>
              </a:lnSpc>
              <a:spcBef>
                <a:spcPts val="711"/>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hi-IN" sz="2200" spc="-1" strike="noStrike">
                <a:solidFill>
                  <a:srgbClr val="000000"/>
                </a:solidFill>
                <a:latin typeface="Arial"/>
              </a:rPr>
              <a:t>ซอฟต์แวร์เบื้องต้น กํารพัฒนําซอฟต์แวร์ภํายใต้กรอบงําน</a:t>
            </a:r>
            <a:endParaRPr b="0" lang="en-US" sz="2200" spc="-1" strike="noStrike">
              <a:latin typeface="Arial"/>
            </a:endParaRPr>
          </a:p>
          <a:p>
            <a:pPr>
              <a:lnSpc>
                <a:spcPct val="100000"/>
              </a:lnSpc>
              <a:spcBef>
                <a:spcPts val="2273"/>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Modern software development process, iterative and incremental development, individual project planning and estimation, time management, tracking time, code quality, code refactoring, code review, source code version control, introduction to software testing, software development under a modern framework.</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6" name="CustomShape 1"/>
          <p:cNvSpPr/>
          <p:nvPr/>
        </p:nvSpPr>
        <p:spPr>
          <a:xfrm>
            <a:off x="610920" y="260280"/>
            <a:ext cx="7907040" cy="850680"/>
          </a:xfrm>
          <a:prstGeom prst="rect">
            <a:avLst/>
          </a:prstGeom>
          <a:noFill/>
          <a:ln>
            <a:noFill/>
          </a:ln>
        </p:spPr>
        <p:style>
          <a:lnRef idx="0"/>
          <a:fillRef idx="0"/>
          <a:effectRef idx="0"/>
          <a:fontRef idx="minor"/>
        </p:style>
        <p:txBody>
          <a:bodyPr lIns="90000" rIns="90000" tIns="46800" bIns="46800" anchor="ctr" anchorCtr="1">
            <a:noAutofit/>
          </a:bodyPr>
          <a:p>
            <a:pP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600" spc="-1" strike="noStrike">
                <a:solidFill>
                  <a:srgbClr val="333399"/>
                </a:solidFill>
                <a:latin typeface="Arial"/>
              </a:rPr>
              <a:t>Online Course Resources</a:t>
            </a:r>
            <a:endParaRPr b="0" lang="en-US" sz="3600" spc="-1" strike="noStrike">
              <a:latin typeface="Arial"/>
            </a:endParaRPr>
          </a:p>
        </p:txBody>
      </p:sp>
      <p:sp>
        <p:nvSpPr>
          <p:cNvPr id="197" name="CustomShape 2"/>
          <p:cNvSpPr/>
          <p:nvPr/>
        </p:nvSpPr>
        <p:spPr>
          <a:xfrm>
            <a:off x="457200" y="1371240"/>
            <a:ext cx="8229240" cy="5211360"/>
          </a:xfrm>
          <a:prstGeom prst="rect">
            <a:avLst/>
          </a:prstGeom>
          <a:noFill/>
          <a:ln>
            <a:noFill/>
          </a:ln>
        </p:spPr>
        <p:style>
          <a:lnRef idx="0"/>
          <a:fillRef idx="0"/>
          <a:effectRef idx="0"/>
          <a:fontRef idx="minor"/>
        </p:style>
        <p:txBody>
          <a:bodyPr lIns="90000" rIns="90000" tIns="46800" bIns="46800">
            <a:normAutofit/>
          </a:bodyPr>
          <a:p>
            <a:pPr marL="342720" indent="-315720">
              <a:lnSpc>
                <a:spcPct val="100000"/>
              </a:lnSpc>
              <a:spcBef>
                <a:spcPts val="1500"/>
              </a:spcBef>
              <a:tabLst>
                <a:tab algn="l" pos="0"/>
              </a:tabLst>
            </a:pPr>
            <a:r>
              <a:rPr b="0" lang="en-US" sz="2400" spc="-1" strike="noStrike">
                <a:solidFill>
                  <a:srgbClr val="000080"/>
                </a:solidFill>
                <a:latin typeface="Arial"/>
                <a:ea typeface="Arial"/>
              </a:rPr>
              <a:t>Google Classroom</a:t>
            </a:r>
            <a:r>
              <a:rPr b="0" lang="en-US" sz="2400" spc="-1" strike="noStrike">
                <a:solidFill>
                  <a:srgbClr val="000000"/>
                </a:solidFill>
                <a:latin typeface="Arial"/>
                <a:ea typeface="Arial"/>
              </a:rPr>
              <a:t>. </a:t>
            </a:r>
            <a:r>
              <a:rPr b="1" lang="en-US" sz="2400" spc="-1" strike="noStrike">
                <a:solidFill>
                  <a:srgbClr val="000000"/>
                </a:solidFill>
                <a:latin typeface="Courier New"/>
                <a:ea typeface="Arial"/>
              </a:rPr>
              <a:t>https://classroom.google.com</a:t>
            </a:r>
            <a:endParaRPr b="0" lang="en-US" sz="2400" spc="-1" strike="noStrike">
              <a:latin typeface="Arial"/>
            </a:endParaRPr>
          </a:p>
          <a:p>
            <a:pPr lvl="1" marL="1476360" indent="-561600">
              <a:lnSpc>
                <a:spcPct val="100000"/>
              </a:lnSpc>
              <a:spcBef>
                <a:spcPts val="1500"/>
              </a:spcBef>
              <a:buClr>
                <a:srgbClr val="000000"/>
              </a:buClr>
              <a:buFont typeface="Times New Roman"/>
              <a:buChar char="–"/>
              <a:tabLst>
                <a:tab algn="l" pos="0"/>
                <a:tab algn="l" pos="333360"/>
                <a:tab algn="l" pos="691920"/>
                <a:tab algn="l" pos="1050840"/>
                <a:tab algn="l" pos="1409400"/>
                <a:tab algn="l" pos="1768320"/>
                <a:tab algn="l" pos="2127240"/>
                <a:tab algn="l" pos="2485800"/>
                <a:tab algn="l" pos="2844720"/>
                <a:tab algn="l" pos="3203280"/>
                <a:tab algn="l" pos="3562200"/>
                <a:tab algn="l" pos="3921120"/>
                <a:tab algn="l" pos="4279680"/>
                <a:tab algn="l" pos="4638600"/>
                <a:tab algn="l" pos="4997160"/>
                <a:tab algn="l" pos="5356080"/>
                <a:tab algn="l" pos="5715000"/>
                <a:tab algn="l" pos="6073560"/>
                <a:tab algn="l" pos="6432480"/>
                <a:tab algn="l" pos="6791040"/>
                <a:tab algn="l" pos="7149960"/>
              </a:tabLst>
            </a:pPr>
            <a:r>
              <a:rPr b="0" lang="en-US" sz="2400" spc="-1" strike="noStrike">
                <a:solidFill>
                  <a:srgbClr val="000000"/>
                </a:solidFill>
                <a:latin typeface="Arial"/>
                <a:ea typeface="Arial"/>
              </a:rPr>
              <a:t>Assignments, announcements, feedback, discussion </a:t>
            </a:r>
            <a:endParaRPr b="0" lang="en-US" sz="2400" spc="-1" strike="noStrike">
              <a:latin typeface="Arial"/>
            </a:endParaRPr>
          </a:p>
          <a:p>
            <a:pPr marL="342720" indent="-315720">
              <a:lnSpc>
                <a:spcPct val="100000"/>
              </a:lnSpc>
              <a:spcBef>
                <a:spcPts val="1500"/>
              </a:spcBef>
              <a:tabLst>
                <a:tab algn="l" pos="0"/>
              </a:tabLst>
            </a:pPr>
            <a:r>
              <a:rPr b="0" lang="en-US" sz="2400" spc="-1" strike="noStrike">
                <a:solidFill>
                  <a:srgbClr val="000080"/>
                </a:solidFill>
                <a:latin typeface="Arial"/>
                <a:ea typeface="Arial"/>
              </a:rPr>
              <a:t>Github Classroom</a:t>
            </a:r>
            <a:r>
              <a:rPr b="0" lang="en-US" sz="2400" spc="-1" strike="noStrike">
                <a:solidFill>
                  <a:srgbClr val="000000"/>
                </a:solidFill>
                <a:latin typeface="Arial"/>
                <a:ea typeface="Arial"/>
              </a:rPr>
              <a:t>: programming work</a:t>
            </a:r>
            <a:endParaRPr b="0" lang="en-US" sz="2400" spc="-1" strike="noStrike">
              <a:latin typeface="Arial"/>
            </a:endParaRPr>
          </a:p>
          <a:p>
            <a:pPr marL="342720" indent="-315720">
              <a:lnSpc>
                <a:spcPct val="100000"/>
              </a:lnSpc>
              <a:spcBef>
                <a:spcPts val="1500"/>
              </a:spcBef>
              <a:tabLst>
                <a:tab algn="l" pos="0"/>
              </a:tabLst>
            </a:pPr>
            <a:r>
              <a:rPr b="1" lang="en-US" sz="2400" spc="-1" strike="noStrike">
                <a:solidFill>
                  <a:srgbClr val="000000"/>
                </a:solidFill>
                <a:latin typeface="Courier New"/>
                <a:ea typeface="Arial"/>
              </a:rPr>
              <a:t> </a:t>
            </a:r>
            <a:endParaRPr b="0" lang="en-US" sz="2400" spc="-1" strike="noStrike">
              <a:latin typeface="Arial"/>
            </a:endParaRPr>
          </a:p>
          <a:p>
            <a:pPr marL="342720" indent="-315720">
              <a:lnSpc>
                <a:spcPct val="100000"/>
              </a:lnSpc>
              <a:spcBef>
                <a:spcPts val="1500"/>
              </a:spcBef>
              <a:tabLst>
                <a:tab algn="l" pos="0"/>
              </a:tabLst>
            </a:pPr>
            <a:r>
              <a:rPr b="0" lang="en-US" sz="2400" spc="-1" strike="noStrike">
                <a:solidFill>
                  <a:srgbClr val="000080"/>
                </a:solidFill>
                <a:latin typeface="Arial"/>
                <a:ea typeface="Arial"/>
              </a:rPr>
              <a:t>Course Material</a:t>
            </a:r>
            <a:r>
              <a:rPr b="0" lang="en-US" sz="2400" spc="-1" strike="noStrike">
                <a:solidFill>
                  <a:srgbClr val="000000"/>
                </a:solidFill>
                <a:latin typeface="Arial"/>
                <a:ea typeface="Arial"/>
              </a:rPr>
              <a:t>:   </a:t>
            </a:r>
            <a:r>
              <a:rPr b="1" lang="en-US" sz="2400" spc="-1" strike="noStrike">
                <a:solidFill>
                  <a:srgbClr val="000000"/>
                </a:solidFill>
                <a:latin typeface="Courier New"/>
                <a:ea typeface="Arial"/>
              </a:rPr>
              <a:t>https://cpske.github.io/ISP</a:t>
            </a:r>
            <a:endParaRPr b="0" lang="en-US" sz="2400" spc="-1" strike="noStrike">
              <a:latin typeface="Arial"/>
            </a:endParaRPr>
          </a:p>
          <a:p>
            <a:pPr lvl="1" marL="1476360" indent="-561600">
              <a:lnSpc>
                <a:spcPct val="100000"/>
              </a:lnSpc>
              <a:spcBef>
                <a:spcPts val="1500"/>
              </a:spcBef>
              <a:buClr>
                <a:srgbClr val="000000"/>
              </a:buClr>
              <a:buFont typeface="Times New Roman"/>
              <a:buChar char="–"/>
              <a:tabLst>
                <a:tab algn="l" pos="0"/>
                <a:tab algn="l" pos="333360"/>
                <a:tab algn="l" pos="691920"/>
                <a:tab algn="l" pos="1050840"/>
                <a:tab algn="l" pos="1409400"/>
                <a:tab algn="l" pos="1768320"/>
                <a:tab algn="l" pos="2127240"/>
                <a:tab algn="l" pos="2485800"/>
                <a:tab algn="l" pos="2844720"/>
                <a:tab algn="l" pos="3203280"/>
                <a:tab algn="l" pos="3562200"/>
                <a:tab algn="l" pos="3921120"/>
                <a:tab algn="l" pos="4279680"/>
                <a:tab algn="l" pos="4638600"/>
                <a:tab algn="l" pos="4997160"/>
                <a:tab algn="l" pos="5356080"/>
                <a:tab algn="l" pos="5715000"/>
                <a:tab algn="l" pos="6073560"/>
                <a:tab algn="l" pos="6432480"/>
                <a:tab algn="l" pos="6791040"/>
                <a:tab algn="l" pos="7149960"/>
              </a:tabLst>
            </a:pPr>
            <a:r>
              <a:rPr b="0" lang="en-US" sz="2400" spc="-1" strike="noStrike">
                <a:solidFill>
                  <a:srgbClr val="000000"/>
                </a:solidFill>
                <a:latin typeface="Arial"/>
                <a:ea typeface="Arial"/>
              </a:rPr>
              <a:t>Organized by topic, not sequential order</a:t>
            </a:r>
            <a:endParaRPr b="0" lang="en-US" sz="2400" spc="-1" strike="noStrike">
              <a:latin typeface="Arial"/>
            </a:endParaRPr>
          </a:p>
          <a:p>
            <a:pPr>
              <a:lnSpc>
                <a:spcPct val="100000"/>
              </a:lnSpc>
              <a:tabLst>
                <a:tab algn="l" pos="0"/>
                <a:tab algn="l" pos="333360"/>
                <a:tab algn="l" pos="691920"/>
                <a:tab algn="l" pos="1050840"/>
                <a:tab algn="l" pos="1409400"/>
                <a:tab algn="l" pos="1768320"/>
                <a:tab algn="l" pos="2127240"/>
                <a:tab algn="l" pos="2485800"/>
                <a:tab algn="l" pos="2844720"/>
                <a:tab algn="l" pos="3203280"/>
                <a:tab algn="l" pos="3562200"/>
                <a:tab algn="l" pos="3921120"/>
                <a:tab algn="l" pos="4279680"/>
                <a:tab algn="l" pos="4638600"/>
                <a:tab algn="l" pos="4997160"/>
                <a:tab algn="l" pos="5356080"/>
                <a:tab algn="l" pos="5715000"/>
                <a:tab algn="l" pos="6073560"/>
                <a:tab algn="l" pos="6432480"/>
                <a:tab algn="l" pos="6791040"/>
                <a:tab algn="l" pos="7149960"/>
              </a:tabLst>
            </a:pPr>
            <a:endParaRPr b="0" lang="en-US" sz="2400" spc="-1" strike="noStrike">
              <a:latin typeface="Arial"/>
            </a:endParaRPr>
          </a:p>
          <a:p>
            <a:pPr>
              <a:lnSpc>
                <a:spcPct val="100000"/>
              </a:lnSpc>
              <a:tabLst>
                <a:tab algn="l" pos="0"/>
                <a:tab algn="l" pos="333360"/>
                <a:tab algn="l" pos="691920"/>
                <a:tab algn="l" pos="1050840"/>
                <a:tab algn="l" pos="1409400"/>
                <a:tab algn="l" pos="1768320"/>
                <a:tab algn="l" pos="2127240"/>
                <a:tab algn="l" pos="2485800"/>
                <a:tab algn="l" pos="2844720"/>
                <a:tab algn="l" pos="3203280"/>
                <a:tab algn="l" pos="3562200"/>
                <a:tab algn="l" pos="3921120"/>
                <a:tab algn="l" pos="4279680"/>
                <a:tab algn="l" pos="4638600"/>
                <a:tab algn="l" pos="4997160"/>
                <a:tab algn="l" pos="5356080"/>
                <a:tab algn="l" pos="5715000"/>
                <a:tab algn="l" pos="6073560"/>
                <a:tab algn="l" pos="6432480"/>
                <a:tab algn="l" pos="6791040"/>
                <a:tab algn="l" pos="7149960"/>
              </a:tabLst>
            </a:pPr>
            <a:r>
              <a:rPr b="0" lang="en-US" sz="2400" spc="-1" strike="noStrike">
                <a:solidFill>
                  <a:srgbClr val="000080"/>
                </a:solidFill>
                <a:latin typeface="Arial"/>
                <a:ea typeface="Arial"/>
              </a:rPr>
              <a:t>Discord:</a:t>
            </a:r>
            <a:r>
              <a:rPr b="0" lang="en-US" sz="2400" spc="-1" strike="noStrike">
                <a:solidFill>
                  <a:srgbClr val="000000"/>
                </a:solidFill>
                <a:latin typeface="Arial"/>
                <a:ea typeface="Arial"/>
              </a:rPr>
              <a:t>   for meetings, discussions, sharing info &amp; ideas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0" name="CustomShape 1"/>
          <p:cNvSpPr/>
          <p:nvPr/>
        </p:nvSpPr>
        <p:spPr>
          <a:xfrm>
            <a:off x="610920" y="260280"/>
            <a:ext cx="7908480" cy="852120"/>
          </a:xfrm>
          <a:prstGeom prst="rect">
            <a:avLst/>
          </a:prstGeom>
          <a:noFill/>
          <a:ln>
            <a:noFill/>
          </a:ln>
        </p:spPr>
        <p:style>
          <a:lnRef idx="0"/>
          <a:fillRef idx="0"/>
          <a:effectRef idx="0"/>
          <a:fontRef idx="minor"/>
        </p:style>
        <p:txBody>
          <a:bodyPr lIns="90000" rIns="90000" tIns="46800" bIns="46800" anchor="ctr" anchorCtr="1">
            <a:noAutofit/>
          </a:bodyPr>
          <a:p>
            <a:pP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Purpose of This Course</a:t>
            </a:r>
            <a:endParaRPr b="0" lang="en-US" sz="3200" spc="-1" strike="noStrike">
              <a:latin typeface="Arial"/>
            </a:endParaRPr>
          </a:p>
        </p:txBody>
      </p:sp>
      <p:sp>
        <p:nvSpPr>
          <p:cNvPr id="141" name="CustomShape 2"/>
          <p:cNvSpPr/>
          <p:nvPr/>
        </p:nvSpPr>
        <p:spPr>
          <a:xfrm>
            <a:off x="610920" y="1371240"/>
            <a:ext cx="7908480" cy="5211360"/>
          </a:xfrm>
          <a:prstGeom prst="rect">
            <a:avLst/>
          </a:prstGeom>
          <a:noFill/>
          <a:ln>
            <a:noFill/>
          </a:ln>
        </p:spPr>
        <p:style>
          <a:lnRef idx="0"/>
          <a:fillRef idx="0"/>
          <a:effectRef idx="0"/>
          <a:fontRef idx="minor"/>
        </p:style>
        <p:txBody>
          <a:bodyPr lIns="90000" rIns="90000" tIns="46800" bIns="46800">
            <a:normAutofit/>
          </a:bodyPr>
          <a:p>
            <a:pPr marL="342720" indent="-313920">
              <a:lnSpc>
                <a:spcPct val="100000"/>
              </a:lnSpc>
              <a:spcBef>
                <a:spcPts val="1500"/>
              </a:spcBef>
              <a:tabLst>
                <a:tab algn="l" pos="0"/>
              </a:tabLst>
            </a:pPr>
            <a:r>
              <a:rPr b="0" lang="en-US" sz="2400" spc="-1" strike="noStrike">
                <a:solidFill>
                  <a:srgbClr val="000000"/>
                </a:solidFill>
                <a:latin typeface="Arial"/>
              </a:rPr>
              <a:t>Goal:</a:t>
            </a:r>
            <a:r>
              <a:rPr b="0" lang="en-US" sz="2400" spc="-1" strike="noStrike">
                <a:solidFill>
                  <a:srgbClr val="000000"/>
                </a:solidFill>
                <a:latin typeface="Arial"/>
              </a:rPr>
              <a:t> develop the skills, knowledge, and habits to be an </a:t>
            </a:r>
            <a:r>
              <a:rPr b="1" lang="en-US" sz="2400" spc="-1" strike="noStrike">
                <a:solidFill>
                  <a:srgbClr val="000080"/>
                </a:solidFill>
                <a:latin typeface="Arial"/>
              </a:rPr>
              <a:t>effective developer, </a:t>
            </a:r>
            <a:r>
              <a:rPr b="0" lang="en-US" sz="2400" spc="-1" strike="noStrike">
                <a:solidFill>
                  <a:srgbClr val="000000"/>
                </a:solidFill>
                <a:latin typeface="Arial"/>
              </a:rPr>
              <a:t>either</a:t>
            </a:r>
            <a:r>
              <a:rPr b="1" lang="en-US" sz="2400" spc="-1" strike="noStrike">
                <a:solidFill>
                  <a:srgbClr val="000080"/>
                </a:solidFill>
                <a:latin typeface="Arial"/>
              </a:rPr>
              <a:t> </a:t>
            </a:r>
            <a:r>
              <a:rPr b="0" lang="en-US" sz="2400" spc="-1" strike="noStrike">
                <a:solidFill>
                  <a:srgbClr val="000000"/>
                </a:solidFill>
                <a:latin typeface="Arial"/>
              </a:rPr>
              <a:t>alone or on a team.</a:t>
            </a:r>
            <a:endParaRPr b="0" lang="en-US" sz="2400" spc="-1" strike="noStrike">
              <a:latin typeface="Arial"/>
            </a:endParaRPr>
          </a:p>
          <a:p>
            <a:pPr marL="342720" indent="-313920">
              <a:lnSpc>
                <a:spcPct val="100000"/>
              </a:lnSpc>
              <a:spcBef>
                <a:spcPts val="1500"/>
              </a:spcBef>
              <a:tabLst>
                <a:tab algn="l" pos="0"/>
              </a:tabLst>
            </a:pPr>
            <a:endParaRPr b="0" lang="en-US" sz="2400" spc="-1" strike="noStrike">
              <a:latin typeface="Arial"/>
            </a:endParaRPr>
          </a:p>
          <a:p>
            <a:pPr marL="342720" indent="-313920">
              <a:lnSpc>
                <a:spcPct val="100000"/>
              </a:lnSpc>
              <a:spcBef>
                <a:spcPts val="1500"/>
              </a:spcBef>
              <a:tabLst>
                <a:tab algn="l" pos="0"/>
              </a:tabLst>
            </a:pPr>
            <a:r>
              <a:rPr b="0" lang="en-US" sz="2400" spc="-1" strike="noStrike">
                <a:solidFill>
                  <a:srgbClr val="000000"/>
                </a:solidFill>
                <a:latin typeface="Arial"/>
              </a:rPr>
              <a:t>Developers work on </a:t>
            </a:r>
            <a:r>
              <a:rPr b="0" lang="en-US" sz="2400" spc="-1" strike="noStrike">
                <a:solidFill>
                  <a:srgbClr val="000080"/>
                </a:solidFill>
                <a:latin typeface="Arial"/>
              </a:rPr>
              <a:t>projects</a:t>
            </a:r>
            <a:r>
              <a:rPr b="0" lang="en-US" sz="2400" spc="-1" strike="noStrike">
                <a:solidFill>
                  <a:srgbClr val="000000"/>
                </a:solidFill>
                <a:latin typeface="Arial"/>
              </a:rPr>
              <a:t> in </a:t>
            </a:r>
            <a:r>
              <a:rPr b="0" lang="en-US" sz="2400" spc="-1" strike="noStrike">
                <a:solidFill>
                  <a:srgbClr val="000080"/>
                </a:solidFill>
                <a:latin typeface="Arial"/>
              </a:rPr>
              <a:t>teams</a:t>
            </a:r>
            <a:r>
              <a:rPr b="0" lang="en-US" sz="2400" spc="-1" strike="noStrike">
                <a:solidFill>
                  <a:srgbClr val="000000"/>
                </a:solidFill>
                <a:latin typeface="Arial"/>
              </a:rPr>
              <a:t>.</a:t>
            </a:r>
            <a:endParaRPr b="0" lang="en-US" sz="2400" spc="-1" strike="noStrike">
              <a:latin typeface="Arial"/>
            </a:endParaRPr>
          </a:p>
          <a:p>
            <a:pPr marL="342720" indent="-313920">
              <a:lnSpc>
                <a:spcPct val="100000"/>
              </a:lnSpc>
              <a:spcBef>
                <a:spcPts val="1500"/>
              </a:spcBef>
              <a:tabLst>
                <a:tab algn="l" pos="0"/>
              </a:tabLst>
            </a:pPr>
            <a:r>
              <a:rPr b="0" lang="en-US" sz="2400" spc="-1" strike="noStrike">
                <a:solidFill>
                  <a:srgbClr val="000000"/>
                </a:solidFill>
                <a:latin typeface="Arial"/>
              </a:rPr>
              <a:t>They apply a </a:t>
            </a:r>
            <a:r>
              <a:rPr b="0" lang="en-US" sz="2400" spc="-1" strike="noStrike">
                <a:solidFill>
                  <a:srgbClr val="000080"/>
                </a:solidFill>
                <a:latin typeface="Arial"/>
              </a:rPr>
              <a:t>process</a:t>
            </a:r>
            <a:r>
              <a:rPr b="0" lang="en-US" sz="2400" spc="-1" strike="noStrike">
                <a:solidFill>
                  <a:srgbClr val="000000"/>
                </a:solidFill>
                <a:latin typeface="Arial"/>
              </a:rPr>
              <a:t> to their projects to work effectively.</a:t>
            </a:r>
            <a:endParaRPr b="0" lang="en-US" sz="2400" spc="-1" strike="noStrike">
              <a:latin typeface="Arial"/>
            </a:endParaRPr>
          </a:p>
          <a:p>
            <a:pPr marL="342720" indent="-313920">
              <a:lnSpc>
                <a:spcPct val="100000"/>
              </a:lnSpc>
              <a:spcBef>
                <a:spcPts val="1500"/>
              </a:spcBef>
              <a:tabLst>
                <a:tab algn="l" pos="0"/>
              </a:tabLst>
            </a:pPr>
            <a:r>
              <a:rPr b="0" lang="en-US" sz="2400" spc="-1" strike="noStrike">
                <a:solidFill>
                  <a:srgbClr val="000000"/>
                </a:solidFill>
                <a:latin typeface="Arial"/>
              </a:rPr>
              <a:t>ISP focuses on the </a:t>
            </a:r>
            <a:r>
              <a:rPr b="0" lang="en-US" sz="2400" spc="-1" strike="noStrike">
                <a:solidFill>
                  <a:srgbClr val="000080"/>
                </a:solidFill>
                <a:latin typeface="Arial"/>
              </a:rPr>
              <a:t>individual</a:t>
            </a:r>
            <a:r>
              <a:rPr b="0" lang="en-US" sz="2400" spc="-1" strike="noStrike">
                <a:solidFill>
                  <a:srgbClr val="000000"/>
                </a:solidFill>
                <a:latin typeface="Arial"/>
              </a:rPr>
              <a:t> skills.</a:t>
            </a:r>
            <a:endParaRPr b="0" lang="en-US" sz="2400" spc="-1" strike="noStrike">
              <a:latin typeface="Arial"/>
            </a:endParaRPr>
          </a:p>
          <a:p>
            <a:pPr marL="342720" indent="-313920">
              <a:lnSpc>
                <a:spcPct val="100000"/>
              </a:lnSpc>
              <a:spcBef>
                <a:spcPts val="2837"/>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CustomShape 1"/>
          <p:cNvSpPr/>
          <p:nvPr/>
        </p:nvSpPr>
        <p:spPr>
          <a:xfrm>
            <a:off x="610920" y="259920"/>
            <a:ext cx="7892640" cy="848880"/>
          </a:xfrm>
          <a:prstGeom prst="rect">
            <a:avLst/>
          </a:prstGeom>
          <a:noFill/>
          <a:ln>
            <a:noFill/>
          </a:ln>
        </p:spPr>
        <p:style>
          <a:lnRef idx="0"/>
          <a:fillRef idx="0"/>
          <a:effectRef idx="0"/>
          <a:fontRef idx="minor"/>
        </p:style>
        <p:txBody>
          <a:bodyPr lIns="90000" rIns="90000" tIns="46800" bIns="46800" anchor="ctr" anchorCtr="1">
            <a:noAutofit/>
          </a:bodyPr>
          <a:p>
            <a:pP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Goal of the Course</a:t>
            </a:r>
            <a:endParaRPr b="0" lang="en-US" sz="3200" spc="-1" strike="noStrike">
              <a:latin typeface="Arial"/>
            </a:endParaRPr>
          </a:p>
        </p:txBody>
      </p:sp>
      <p:sp>
        <p:nvSpPr>
          <p:cNvPr id="143" name="CustomShape 2"/>
          <p:cNvSpPr/>
          <p:nvPr/>
        </p:nvSpPr>
        <p:spPr>
          <a:xfrm>
            <a:off x="822240" y="1371600"/>
            <a:ext cx="7314840" cy="4114440"/>
          </a:xfrm>
          <a:prstGeom prst="rect">
            <a:avLst/>
          </a:prstGeom>
          <a:noFill/>
          <a:ln>
            <a:noFill/>
          </a:ln>
        </p:spPr>
        <p:style>
          <a:lnRef idx="0"/>
          <a:fillRef idx="0"/>
          <a:effectRef idx="0"/>
          <a:fontRef idx="minor"/>
        </p:style>
        <p:txBody>
          <a:bodyPr lIns="90000" rIns="90000" tIns="46800" bIns="46800">
            <a:normAutofit/>
          </a:bodyPr>
          <a:p>
            <a:pPr algn="ctr">
              <a:lnSpc>
                <a:spcPct val="100000"/>
              </a:lnSpc>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3200" spc="-1" strike="noStrike">
                <a:solidFill>
                  <a:srgbClr val="000000"/>
                </a:solidFill>
                <a:latin typeface="Arial"/>
                <a:ea typeface="Arial"/>
              </a:rPr>
              <a:t>Understand and be able to apply  </a:t>
            </a:r>
            <a:br/>
            <a:r>
              <a:rPr b="0" lang="en-US" sz="3200" spc="-1" strike="noStrike">
                <a:solidFill>
                  <a:srgbClr val="000000"/>
                </a:solidFill>
                <a:latin typeface="Arial"/>
                <a:ea typeface="Arial"/>
              </a:rPr>
              <a:t>software development skills used by</a:t>
            </a:r>
            <a:br/>
            <a:r>
              <a:rPr b="0" lang="en-US" sz="3200" spc="-1" strike="noStrike">
                <a:solidFill>
                  <a:srgbClr val="000000"/>
                </a:solidFill>
                <a:latin typeface="Arial"/>
                <a:ea typeface="Arial"/>
              </a:rPr>
              <a:t>individuals &amp; teams</a:t>
            </a:r>
            <a:endParaRPr b="0" lang="en-US" sz="3200" spc="-1" strike="noStrike">
              <a:latin typeface="Arial"/>
            </a:endParaRPr>
          </a:p>
          <a:p>
            <a:pPr algn="ctr">
              <a:lnSpc>
                <a:spcPct val="100000"/>
              </a:lnSpc>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endParaRPr b="0" lang="en-US" sz="3200" spc="-1" strike="noStrike">
              <a:latin typeface="Arial"/>
            </a:endParaRPr>
          </a:p>
          <a:p>
            <a:pPr algn="ctr">
              <a:lnSpc>
                <a:spcPct val="100000"/>
              </a:lnSpc>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3200" spc="-1" strike="noStrike">
                <a:solidFill>
                  <a:srgbClr val="000000"/>
                </a:solidFill>
                <a:latin typeface="Arial"/>
                <a:ea typeface="Arial"/>
              </a:rPr>
              <a:t>Improve your ability to write good quality code that is testable and maintainable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4" name="CustomShape 1"/>
          <p:cNvSpPr/>
          <p:nvPr/>
        </p:nvSpPr>
        <p:spPr>
          <a:xfrm>
            <a:off x="611280" y="260280"/>
            <a:ext cx="7890840" cy="834840"/>
          </a:xfrm>
          <a:prstGeom prst="rect">
            <a:avLst/>
          </a:prstGeom>
          <a:noFill/>
          <a:ln>
            <a:noFill/>
          </a:ln>
        </p:spPr>
        <p:style>
          <a:lnRef idx="0"/>
          <a:fillRef idx="0"/>
          <a:effectRef idx="0"/>
          <a:fontRef idx="minor"/>
        </p:style>
        <p:txBody>
          <a:bodyPr lIns="90000" rIns="90000" tIns="46800" bIns="46800" anchor="ctr" anchorCtr="1">
            <a:noAutofit/>
          </a:bodyPr>
          <a:p>
            <a:pP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Topics</a:t>
            </a:r>
            <a:endParaRPr b="0" lang="en-US" sz="3200" spc="-1" strike="noStrike">
              <a:latin typeface="Arial"/>
            </a:endParaRPr>
          </a:p>
        </p:txBody>
      </p:sp>
      <p:graphicFrame>
        <p:nvGraphicFramePr>
          <p:cNvPr id="145" name="Table 2"/>
          <p:cNvGraphicFramePr/>
          <p:nvPr/>
        </p:nvGraphicFramePr>
        <p:xfrm>
          <a:off x="631440" y="1091520"/>
          <a:ext cx="7893720" cy="5544000"/>
        </p:xfrm>
        <a:graphic>
          <a:graphicData uri="http://schemas.openxmlformats.org/drawingml/2006/table">
            <a:tbl>
              <a:tblPr/>
              <a:tblGrid>
                <a:gridCol w="1973160"/>
                <a:gridCol w="1973520"/>
                <a:gridCol w="1973880"/>
                <a:gridCol w="1973520"/>
              </a:tblGrid>
              <a:tr h="995760">
                <a:tc>
                  <a:txBody>
                    <a:bodyPr lIns="36000" rIns="36000">
                      <a:noAutofit/>
                    </a:bodyPr>
                    <a:p>
                      <a:pPr algn="ct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1800" spc="-1" strike="noStrike">
                          <a:solidFill>
                            <a:srgbClr val="000000"/>
                          </a:solidFill>
                          <a:latin typeface="Arial"/>
                          <a:ea typeface="Noto Sans CJK SC"/>
                        </a:rPr>
                        <a:t>Conceptual Knowledge</a:t>
                      </a:r>
                      <a:endParaRPr b="0" lang="en-US" sz="1800" spc="-1" strike="noStrike">
                        <a:latin typeface="Arial"/>
                      </a:endParaRPr>
                    </a:p>
                  </a:txBody>
                  <a:tcPr marL="36000" marR="36000">
                    <a:lnL w="720">
                      <a:solidFill>
                        <a:srgbClr val="000080"/>
                      </a:solidFill>
                    </a:lnL>
                    <a:lnR w="720">
                      <a:solidFill>
                        <a:srgbClr val="000080"/>
                      </a:solidFill>
                    </a:lnR>
                    <a:lnT w="720">
                      <a:solidFill>
                        <a:srgbClr val="000080"/>
                      </a:solidFill>
                    </a:lnT>
                    <a:lnB w="720">
                      <a:solidFill>
                        <a:srgbClr val="000080"/>
                      </a:solidFill>
                    </a:lnB>
                    <a:solidFill>
                      <a:srgbClr val="ffffcc"/>
                    </a:solidFill>
                  </a:tcPr>
                </a:tc>
                <a:tc>
                  <a:txBody>
                    <a:bodyPr lIns="36000" rIns="36000">
                      <a:noAutofit/>
                    </a:bodyPr>
                    <a:p>
                      <a:pPr algn="ctr">
                        <a:lnSpc>
                          <a:spcPct val="62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Skills</a:t>
                      </a:r>
                      <a:endParaRPr b="0" lang="en-US" sz="2000" spc="-1" strike="noStrike">
                        <a:latin typeface="Arial"/>
                      </a:endParaRPr>
                    </a:p>
                  </a:txBody>
                  <a:tcPr marL="36000" marR="36000">
                    <a:lnL w="720">
                      <a:solidFill>
                        <a:srgbClr val="000080"/>
                      </a:solidFill>
                    </a:lnL>
                    <a:lnR w="720">
                      <a:solidFill>
                        <a:srgbClr val="000080"/>
                      </a:solidFill>
                    </a:lnR>
                    <a:lnT w="720">
                      <a:solidFill>
                        <a:srgbClr val="000080"/>
                      </a:solidFill>
                    </a:lnT>
                    <a:lnB w="720">
                      <a:solidFill>
                        <a:srgbClr val="000080"/>
                      </a:solidFill>
                    </a:lnB>
                    <a:solidFill>
                      <a:srgbClr val="ffffcc"/>
                    </a:solidFill>
                  </a:tcPr>
                </a:tc>
                <a:tc>
                  <a:txBody>
                    <a:bodyPr lIns="36000" rIns="36000">
                      <a:noAutofit/>
                    </a:bodyPr>
                    <a:p>
                      <a:pPr algn="ctr">
                        <a:lnSpc>
                          <a:spcPct val="62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Technology</a:t>
                      </a:r>
                      <a:endParaRPr b="0" lang="en-US" sz="2000" spc="-1" strike="noStrike">
                        <a:latin typeface="Arial"/>
                      </a:endParaRPr>
                    </a:p>
                  </a:txBody>
                  <a:tcPr marL="36000" marR="36000">
                    <a:lnL w="720">
                      <a:solidFill>
                        <a:srgbClr val="000080"/>
                      </a:solidFill>
                    </a:lnL>
                    <a:lnR w="720">
                      <a:solidFill>
                        <a:srgbClr val="000080"/>
                      </a:solidFill>
                    </a:lnR>
                    <a:lnT w="720">
                      <a:solidFill>
                        <a:srgbClr val="000080"/>
                      </a:solidFill>
                    </a:lnT>
                    <a:lnB w="720">
                      <a:solidFill>
                        <a:srgbClr val="000000"/>
                      </a:solidFill>
                    </a:lnB>
                    <a:solidFill>
                      <a:srgbClr val="ffffcc"/>
                    </a:solidFill>
                  </a:tcPr>
                </a:tc>
                <a:tc>
                  <a:txBody>
                    <a:bodyPr lIns="36000" rIns="36000">
                      <a:noAutofit/>
                    </a:bodyPr>
                    <a:p>
                      <a:pPr algn="ctr">
                        <a:lnSpc>
                          <a:spcPct val="62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Habits</a:t>
                      </a:r>
                      <a:endParaRPr b="0" lang="en-US" sz="2000" spc="-1" strike="noStrike">
                        <a:latin typeface="Arial"/>
                      </a:endParaRPr>
                    </a:p>
                  </a:txBody>
                  <a:tcPr marL="36000" marR="36000">
                    <a:lnL w="720">
                      <a:solidFill>
                        <a:srgbClr val="000080"/>
                      </a:solidFill>
                    </a:lnL>
                    <a:lnR w="720">
                      <a:solidFill>
                        <a:srgbClr val="000080"/>
                      </a:solidFill>
                    </a:lnR>
                    <a:lnT w="720">
                      <a:solidFill>
                        <a:srgbClr val="000080"/>
                      </a:solidFill>
                    </a:lnT>
                    <a:lnB w="720">
                      <a:solidFill>
                        <a:srgbClr val="000080"/>
                      </a:solidFill>
                    </a:lnB>
                    <a:solidFill>
                      <a:srgbClr val="ffffcc"/>
                    </a:solidFill>
                  </a:tcPr>
                </a:tc>
              </a:tr>
              <a:tr h="4548600">
                <a:tc>
                  <a:txBody>
                    <a:bodyPr lIns="36000" rIns="36000">
                      <a:noAutofit/>
                    </a:bodyPr>
                    <a:p>
                      <a:pPr>
                        <a:lnSpc>
                          <a:spcPct val="100000"/>
                        </a:lnSpc>
                        <a:spcBef>
                          <a:spcPts val="283"/>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Software processes</a:t>
                      </a:r>
                      <a:endParaRPr b="0" lang="en-US" sz="2000" spc="-1" strike="noStrike">
                        <a:latin typeface="Arial"/>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Process areas and practices</a:t>
                      </a:r>
                      <a:endParaRPr b="0" lang="en-US" sz="2000" spc="-1" strike="noStrike">
                        <a:latin typeface="Arial"/>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Iterative &amp; Incremental dev,</a:t>
                      </a:r>
                      <a:endParaRPr b="0" lang="en-US" sz="2000" spc="-1" strike="noStrike">
                        <a:latin typeface="Arial"/>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Agile concepts</a:t>
                      </a:r>
                      <a:endParaRPr b="0" lang="en-US" sz="2000" spc="-1" strike="noStrike">
                        <a:latin typeface="Arial"/>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Waterfall</a:t>
                      </a:r>
                      <a:endParaRPr b="0" lang="en-US" sz="2000" spc="-1" strike="noStrike">
                        <a:latin typeface="Arial"/>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endParaRPr b="0" lang="en-US" sz="2000" spc="-1" strike="noStrike">
                        <a:latin typeface="Arial"/>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endParaRPr b="0" lang="en-US" sz="2000" spc="-1" strike="noStrike">
                        <a:latin typeface="Arial"/>
                      </a:endParaRPr>
                    </a:p>
                  </a:txBody>
                  <a:tcPr marL="36000" marR="36000">
                    <a:lnL w="720">
                      <a:solidFill>
                        <a:srgbClr val="000080"/>
                      </a:solidFill>
                    </a:lnL>
                    <a:lnR w="720">
                      <a:solidFill>
                        <a:srgbClr val="000080"/>
                      </a:solidFill>
                    </a:lnR>
                    <a:lnT w="720">
                      <a:solidFill>
                        <a:srgbClr val="000080"/>
                      </a:solidFill>
                    </a:lnT>
                    <a:lnB w="720">
                      <a:solidFill>
                        <a:srgbClr val="000080"/>
                      </a:solidFill>
                    </a:lnB>
                    <a:noFill/>
                  </a:tcPr>
                </a:tc>
                <a:tc>
                  <a:txBody>
                    <a:bodyPr lIns="36000" rIns="36000">
                      <a:noAutofit/>
                    </a:bodyPr>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Estimation</a:t>
                      </a:r>
                      <a:endParaRPr b="0" lang="en-US" sz="2000" spc="-1" strike="noStrike">
                        <a:latin typeface="Arial"/>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Planning</a:t>
                      </a:r>
                      <a:endParaRPr b="0" lang="en-US" sz="2000" spc="-1" strike="noStrike">
                        <a:latin typeface="Arial"/>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Tracking Work</a:t>
                      </a:r>
                      <a:endParaRPr b="0" lang="en-US" sz="2000" spc="-1" strike="noStrike">
                        <a:latin typeface="Arial"/>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Testing</a:t>
                      </a:r>
                      <a:endParaRPr b="0" lang="en-US" sz="2000" spc="-1" strike="noStrike">
                        <a:latin typeface="Arial"/>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Review</a:t>
                      </a:r>
                      <a:br/>
                      <a:r>
                        <a:rPr b="0" lang="en-US" sz="2000" spc="-1" strike="noStrike">
                          <a:solidFill>
                            <a:srgbClr val="000000"/>
                          </a:solidFill>
                          <a:latin typeface="Arial"/>
                          <a:ea typeface="Noto Sans CJK SC"/>
                        </a:rPr>
                        <a:t>design &amp; code</a:t>
                      </a:r>
                      <a:endParaRPr b="0" lang="en-US" sz="2000" spc="-1" strike="noStrike">
                        <a:latin typeface="Arial"/>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Build Management</a:t>
                      </a:r>
                      <a:endParaRPr b="0" lang="en-US" sz="2000" spc="-1" strike="noStrike">
                        <a:latin typeface="Arial"/>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Refactoring</a:t>
                      </a:r>
                      <a:endParaRPr b="0" lang="en-US" sz="2000" spc="-1" strike="noStrike">
                        <a:latin typeface="Arial"/>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Retrospectives</a:t>
                      </a:r>
                      <a:endParaRPr b="0" lang="en-US" sz="2000" spc="-1" strike="noStrike">
                        <a:latin typeface="Arial"/>
                      </a:endParaRPr>
                    </a:p>
                  </a:txBody>
                  <a:tcPr marL="36000" marR="36000">
                    <a:lnL w="720">
                      <a:solidFill>
                        <a:srgbClr val="000080"/>
                      </a:solidFill>
                    </a:lnL>
                    <a:lnR w="720">
                      <a:solidFill>
                        <a:srgbClr val="000000"/>
                      </a:solidFill>
                    </a:lnR>
                    <a:lnT w="720">
                      <a:solidFill>
                        <a:srgbClr val="000080"/>
                      </a:solidFill>
                    </a:lnT>
                    <a:lnB w="720">
                      <a:solidFill>
                        <a:srgbClr val="000080"/>
                      </a:solidFill>
                    </a:lnB>
                    <a:noFill/>
                  </a:tcPr>
                </a:tc>
                <a:tc>
                  <a:txBody>
                    <a:bodyPr lIns="90000" rIns="90000">
                      <a:noAutofit/>
                    </a:bodyPr>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Git</a:t>
                      </a:r>
                      <a:endParaRPr b="0" lang="en-US" sz="2000" spc="-1" strike="noStrike">
                        <a:latin typeface="Arial"/>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Python unittest</a:t>
                      </a:r>
                      <a:endParaRPr b="0" lang="en-US" sz="2000" spc="-1" strike="noStrike">
                        <a:latin typeface="Arial"/>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Persistence</a:t>
                      </a:r>
                      <a:endParaRPr b="0" lang="en-US" sz="2000" spc="-1" strike="noStrike">
                        <a:latin typeface="Arial"/>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Task boards</a:t>
                      </a:r>
                      <a:endParaRPr b="0" lang="en-US" sz="2000" spc="-1" strike="noStrike">
                        <a:latin typeface="Arial"/>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Issue tracking</a:t>
                      </a:r>
                      <a:endParaRPr b="0" lang="en-US" sz="2000" spc="-1" strike="noStrike">
                        <a:latin typeface="Arial"/>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Automation, CI</a:t>
                      </a:r>
                      <a:endParaRPr b="0" lang="en-US" sz="2000" spc="-1" strike="noStrike">
                        <a:latin typeface="Arial"/>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Build tools</a:t>
                      </a:r>
                      <a:endParaRPr b="0" lang="en-US" sz="20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36000" rIns="36000">
                      <a:noAutofit/>
                    </a:bodyPr>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Clean Code</a:t>
                      </a:r>
                      <a:endParaRPr b="0" lang="en-US" sz="2000" spc="-1" strike="noStrike">
                        <a:latin typeface="Arial"/>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Quality Focus</a:t>
                      </a:r>
                      <a:endParaRPr b="0" lang="en-US" sz="2000" spc="-1" strike="noStrike">
                        <a:latin typeface="Arial"/>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Attention to detail</a:t>
                      </a:r>
                      <a:endParaRPr b="0" lang="en-US" sz="2000" spc="-1" strike="noStrike">
                        <a:latin typeface="Arial"/>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Self-learning</a:t>
                      </a:r>
                      <a:endParaRPr b="0" lang="en-US" sz="2000" spc="-1" strike="noStrike">
                        <a:latin typeface="Arial"/>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Communication skill</a:t>
                      </a:r>
                      <a:endParaRPr b="0" lang="en-US" sz="2000" spc="-1" strike="noStrike">
                        <a:latin typeface="Arial"/>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Time Mgmt.</a:t>
                      </a:r>
                      <a:endParaRPr b="0" lang="en-US" sz="2000" spc="-1" strike="noStrike">
                        <a:latin typeface="Arial"/>
                      </a:endParaRPr>
                    </a:p>
                  </a:txBody>
                  <a:tcPr marL="36000" marR="36000">
                    <a:lnL w="720">
                      <a:solidFill>
                        <a:srgbClr val="000000"/>
                      </a:solidFill>
                    </a:lnL>
                    <a:lnR w="720">
                      <a:solidFill>
                        <a:srgbClr val="000080"/>
                      </a:solidFill>
                    </a:lnR>
                    <a:lnT w="720">
                      <a:solidFill>
                        <a:srgbClr val="000080"/>
                      </a:solidFill>
                    </a:lnT>
                    <a:lnB w="720">
                      <a:solidFill>
                        <a:srgbClr val="000080"/>
                      </a:solidFill>
                    </a:lnB>
                    <a:no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6" name="CustomShape 1"/>
          <p:cNvSpPr/>
          <p:nvPr/>
        </p:nvSpPr>
        <p:spPr>
          <a:xfrm>
            <a:off x="457200" y="230040"/>
            <a:ext cx="8229240" cy="1230120"/>
          </a:xfrm>
          <a:prstGeom prst="rect">
            <a:avLst/>
          </a:prstGeom>
          <a:noFill/>
          <a:ln>
            <a:noFill/>
          </a:ln>
        </p:spPr>
        <p:style>
          <a:lnRef idx="0"/>
          <a:fillRef idx="0"/>
          <a:effectRef idx="0"/>
          <a:fontRef idx="minor"/>
        </p:style>
        <p:txBody>
          <a:bodyPr lIns="90000" rIns="90000" tIns="46800" bIns="46800" anchor="ctr" anchorCtr="1">
            <a:noAutofit/>
          </a:bodyPr>
          <a:p>
            <a:pP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Dimensions of a Software Project</a:t>
            </a:r>
            <a:endParaRPr b="0" lang="en-US" sz="3200" spc="-1" strike="noStrike">
              <a:latin typeface="Arial"/>
            </a:endParaRPr>
          </a:p>
        </p:txBody>
      </p:sp>
      <p:sp>
        <p:nvSpPr>
          <p:cNvPr id="147" name="CustomShape 2"/>
          <p:cNvSpPr/>
          <p:nvPr/>
        </p:nvSpPr>
        <p:spPr>
          <a:xfrm>
            <a:off x="544680" y="1501920"/>
            <a:ext cx="1602720" cy="1279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69840" bIns="45000">
            <a:noAutofit/>
          </a:bodyPr>
          <a:p>
            <a:pPr algn="ctr">
              <a:lnSpc>
                <a:spcPct val="93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i="1" lang="en-US" sz="2800" spc="-1" strike="noStrike">
                <a:solidFill>
                  <a:srgbClr val="000000"/>
                </a:solidFill>
                <a:latin typeface="Arial"/>
                <a:ea typeface="DejaVu Sans"/>
              </a:rPr>
              <a:t>Build the </a:t>
            </a:r>
            <a:br/>
            <a:r>
              <a:rPr b="0" i="1" lang="en-US" sz="2800" spc="-1" strike="noStrike" u="sng">
                <a:solidFill>
                  <a:srgbClr val="000000"/>
                </a:solidFill>
                <a:uFillTx/>
                <a:latin typeface="Arial"/>
                <a:ea typeface="DejaVu Sans"/>
              </a:rPr>
              <a:t>right</a:t>
            </a:r>
            <a:r>
              <a:rPr b="0" i="1" lang="en-US" sz="2800" spc="-1" strike="noStrike">
                <a:solidFill>
                  <a:srgbClr val="000000"/>
                </a:solidFill>
                <a:latin typeface="Arial"/>
                <a:ea typeface="DejaVu Sans"/>
              </a:rPr>
              <a:t> product</a:t>
            </a:r>
            <a:endParaRPr b="0" lang="en-US" sz="2800" spc="-1" strike="noStrike">
              <a:latin typeface="Arial"/>
            </a:endParaRPr>
          </a:p>
          <a:p>
            <a:pPr algn="ctr">
              <a:lnSpc>
                <a:spcPct val="93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i="1" lang="en-US" sz="2800" spc="-1" strike="noStrike">
                <a:solidFill>
                  <a:srgbClr val="000080"/>
                </a:solidFill>
                <a:latin typeface="Arial"/>
                <a:ea typeface="DejaVu Sans"/>
              </a:rPr>
              <a:t>(Features,</a:t>
            </a:r>
            <a:endParaRPr b="0" lang="en-US" sz="2800" spc="-1" strike="noStrike">
              <a:latin typeface="Arial"/>
            </a:endParaRPr>
          </a:p>
          <a:p>
            <a:pPr algn="ctr">
              <a:lnSpc>
                <a:spcPct val="93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i="1" lang="en-US" sz="2800" spc="-1" strike="noStrike">
                <a:solidFill>
                  <a:srgbClr val="000080"/>
                </a:solidFill>
                <a:latin typeface="Arial"/>
                <a:ea typeface="DejaVu Sans"/>
              </a:rPr>
              <a:t>Requirements,</a:t>
            </a:r>
            <a:br/>
            <a:r>
              <a:rPr b="0" i="1" lang="en-US" sz="2800" spc="-1" strike="noStrike">
                <a:solidFill>
                  <a:srgbClr val="000080"/>
                </a:solidFill>
                <a:latin typeface="Arial"/>
                <a:ea typeface="DejaVu Sans"/>
              </a:rPr>
              <a:t>User Needs)</a:t>
            </a:r>
            <a:endParaRPr b="0" lang="en-US" sz="2800" spc="-1" strike="noStrike">
              <a:latin typeface="Arial"/>
            </a:endParaRPr>
          </a:p>
        </p:txBody>
      </p:sp>
      <p:sp>
        <p:nvSpPr>
          <p:cNvPr id="148" name="CustomShape 3"/>
          <p:cNvSpPr/>
          <p:nvPr/>
        </p:nvSpPr>
        <p:spPr>
          <a:xfrm>
            <a:off x="6935760" y="1417680"/>
            <a:ext cx="1680840" cy="1279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69840" bIns="45000">
            <a:noAutofit/>
          </a:bodyPr>
          <a:p>
            <a:pPr algn="ctr">
              <a:lnSpc>
                <a:spcPct val="93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i="1" lang="en-US" sz="2800" spc="-1" strike="noStrike">
                <a:solidFill>
                  <a:srgbClr val="000000"/>
                </a:solidFill>
                <a:latin typeface="Arial"/>
                <a:ea typeface="DejaVu Sans"/>
              </a:rPr>
              <a:t>Build the</a:t>
            </a:r>
            <a:br/>
            <a:r>
              <a:rPr b="0" i="1" lang="en-US" sz="2800" spc="-1" strike="noStrike">
                <a:solidFill>
                  <a:srgbClr val="000000"/>
                </a:solidFill>
                <a:latin typeface="Arial"/>
                <a:ea typeface="DejaVu Sans"/>
              </a:rPr>
              <a:t>product right</a:t>
            </a:r>
            <a:br/>
            <a:r>
              <a:rPr b="0" i="1" lang="en-US" sz="2800" spc="-1" strike="noStrike">
                <a:solidFill>
                  <a:srgbClr val="000080"/>
                </a:solidFill>
                <a:latin typeface="Arial"/>
                <a:ea typeface="DejaVu Sans"/>
              </a:rPr>
              <a:t>(Quality, Process)</a:t>
            </a:r>
            <a:endParaRPr b="0" lang="en-US" sz="2800" spc="-1" strike="noStrike">
              <a:latin typeface="Arial"/>
            </a:endParaRPr>
          </a:p>
        </p:txBody>
      </p:sp>
      <p:sp>
        <p:nvSpPr>
          <p:cNvPr id="149" name="CustomShape 4"/>
          <p:cNvSpPr/>
          <p:nvPr/>
        </p:nvSpPr>
        <p:spPr>
          <a:xfrm>
            <a:off x="3816360" y="5761080"/>
            <a:ext cx="1599840" cy="882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69840" bIns="45000">
            <a:noAutofit/>
          </a:bodyPr>
          <a:p>
            <a:pPr algn="ctr">
              <a:lnSpc>
                <a:spcPct val="93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i="1" lang="en-US" sz="2800" spc="-1" strike="noStrike">
                <a:solidFill>
                  <a:srgbClr val="000000"/>
                </a:solidFill>
                <a:latin typeface="Arial"/>
                <a:ea typeface="DejaVu Sans"/>
              </a:rPr>
              <a:t>Build it fast</a:t>
            </a:r>
            <a:br/>
            <a:r>
              <a:rPr b="0" i="1" lang="en-US" sz="2800" spc="-1" strike="noStrike">
                <a:solidFill>
                  <a:srgbClr val="000080"/>
                </a:solidFill>
                <a:latin typeface="Arial"/>
                <a:ea typeface="DejaVu Sans"/>
              </a:rPr>
              <a:t>(Time &amp; Cost)</a:t>
            </a:r>
            <a:endParaRPr b="0" lang="en-US" sz="2800" spc="-1" strike="noStrike">
              <a:latin typeface="Arial"/>
            </a:endParaRPr>
          </a:p>
        </p:txBody>
      </p:sp>
      <p:sp>
        <p:nvSpPr>
          <p:cNvPr id="150" name="CustomShape 5"/>
          <p:cNvSpPr/>
          <p:nvPr/>
        </p:nvSpPr>
        <p:spPr>
          <a:xfrm rot="10740000">
            <a:off x="2256120" y="1937880"/>
            <a:ext cx="4455720" cy="3695400"/>
          </a:xfrm>
          <a:custGeom>
            <a:avLst/>
            <a:gdLst/>
            <a:ahLst/>
            <a:rect l="l" t="t" r="r" b="b"/>
            <a:pathLst>
              <a:path w="12379" h="10268">
                <a:moveTo>
                  <a:pt x="6188" y="0"/>
                </a:moveTo>
                <a:lnTo>
                  <a:pt x="12378" y="10267"/>
                </a:lnTo>
                <a:lnTo>
                  <a:pt x="0" y="10267"/>
                </a:lnTo>
                <a:lnTo>
                  <a:pt x="6188" y="0"/>
                </a:lnTo>
              </a:path>
            </a:pathLst>
          </a:custGeom>
          <a:solidFill>
            <a:srgbClr val="cccccc"/>
          </a:solidFill>
          <a:ln w="9360">
            <a:solidFill>
              <a:srgbClr val="000000"/>
            </a:solidFill>
            <a:round/>
          </a:ln>
        </p:spPr>
        <p:style>
          <a:lnRef idx="0"/>
          <a:fillRef idx="0"/>
          <a:effectRef idx="0"/>
          <a:fontRef idx="minor"/>
        </p:style>
      </p:sp>
      <p:sp>
        <p:nvSpPr>
          <p:cNvPr id="151" name="Line 6"/>
          <p:cNvSpPr/>
          <p:nvPr/>
        </p:nvSpPr>
        <p:spPr>
          <a:xfrm>
            <a:off x="4478400" y="3164040"/>
            <a:ext cx="1440" cy="2487600"/>
          </a:xfrm>
          <a:prstGeom prst="line">
            <a:avLst/>
          </a:prstGeom>
          <a:ln w="9360">
            <a:solidFill>
              <a:srgbClr val="000000"/>
            </a:solidFill>
            <a:round/>
          </a:ln>
        </p:spPr>
        <p:style>
          <a:lnRef idx="0"/>
          <a:fillRef idx="0"/>
          <a:effectRef idx="0"/>
          <a:fontRef idx="minor"/>
        </p:style>
      </p:sp>
      <p:sp>
        <p:nvSpPr>
          <p:cNvPr id="152" name="Line 7"/>
          <p:cNvSpPr/>
          <p:nvPr/>
        </p:nvSpPr>
        <p:spPr>
          <a:xfrm>
            <a:off x="2239920" y="1919160"/>
            <a:ext cx="2239920" cy="1244880"/>
          </a:xfrm>
          <a:prstGeom prst="line">
            <a:avLst/>
          </a:prstGeom>
          <a:ln w="9360">
            <a:solidFill>
              <a:srgbClr val="000000"/>
            </a:solidFill>
            <a:round/>
          </a:ln>
        </p:spPr>
        <p:style>
          <a:lnRef idx="0"/>
          <a:fillRef idx="0"/>
          <a:effectRef idx="0"/>
          <a:fontRef idx="minor"/>
        </p:style>
      </p:sp>
      <p:sp>
        <p:nvSpPr>
          <p:cNvPr id="153" name="Line 8"/>
          <p:cNvSpPr/>
          <p:nvPr/>
        </p:nvSpPr>
        <p:spPr>
          <a:xfrm flipH="1">
            <a:off x="4460760" y="1919160"/>
            <a:ext cx="2252880" cy="1244880"/>
          </a:xfrm>
          <a:prstGeom prst="line">
            <a:avLst/>
          </a:prstGeom>
          <a:ln w="9360">
            <a:solidFill>
              <a:srgbClr val="000000"/>
            </a:solidFill>
            <a:round/>
          </a:ln>
        </p:spPr>
        <p:style>
          <a:lnRef idx="0"/>
          <a:fillRef idx="0"/>
          <a:effectRef idx="0"/>
          <a:fontRef idx="minor"/>
        </p:style>
      </p:sp>
      <p:sp>
        <p:nvSpPr>
          <p:cNvPr id="154" name="CustomShape 9"/>
          <p:cNvSpPr/>
          <p:nvPr/>
        </p:nvSpPr>
        <p:spPr>
          <a:xfrm rot="10740000">
            <a:off x="2808720" y="2252160"/>
            <a:ext cx="3315960" cy="2820600"/>
          </a:xfrm>
          <a:custGeom>
            <a:avLst/>
            <a:gdLst/>
            <a:ahLst/>
            <a:rect l="l" t="t" r="r" b="b"/>
            <a:pathLst>
              <a:path w="9215" h="7838">
                <a:moveTo>
                  <a:pt x="4585" y="0"/>
                </a:moveTo>
                <a:lnTo>
                  <a:pt x="9214" y="7837"/>
                </a:lnTo>
                <a:lnTo>
                  <a:pt x="0" y="7837"/>
                </a:lnTo>
                <a:lnTo>
                  <a:pt x="4585" y="0"/>
                </a:lnTo>
              </a:path>
            </a:pathLst>
          </a:custGeom>
          <a:noFill/>
          <a:ln w="9360">
            <a:solidFill>
              <a:srgbClr val="666666"/>
            </a:solidFill>
            <a:round/>
          </a:ln>
        </p:spPr>
        <p:style>
          <a:lnRef idx="0"/>
          <a:fillRef idx="0"/>
          <a:effectRef idx="0"/>
          <a:fontRef idx="minor"/>
        </p:style>
      </p:sp>
      <p:sp>
        <p:nvSpPr>
          <p:cNvPr id="155" name="CustomShape 10"/>
          <p:cNvSpPr/>
          <p:nvPr/>
        </p:nvSpPr>
        <p:spPr>
          <a:xfrm rot="10740000">
            <a:off x="3410280" y="2574720"/>
            <a:ext cx="2155320" cy="1823400"/>
          </a:xfrm>
          <a:custGeom>
            <a:avLst/>
            <a:gdLst/>
            <a:ahLst/>
            <a:rect l="l" t="t" r="r" b="b"/>
            <a:pathLst>
              <a:path w="5990" h="5068">
                <a:moveTo>
                  <a:pt x="2980" y="0"/>
                </a:moveTo>
                <a:lnTo>
                  <a:pt x="5989" y="5067"/>
                </a:lnTo>
                <a:lnTo>
                  <a:pt x="0" y="5067"/>
                </a:lnTo>
                <a:lnTo>
                  <a:pt x="2980" y="0"/>
                </a:lnTo>
              </a:path>
            </a:pathLst>
          </a:custGeom>
          <a:noFill/>
          <a:ln w="9360">
            <a:solidFill>
              <a:srgbClr val="666666"/>
            </a:solidFill>
            <a:round/>
          </a:ln>
        </p:spPr>
        <p:style>
          <a:lnRef idx="0"/>
          <a:fillRef idx="0"/>
          <a:effectRef idx="0"/>
          <a:fontRef idx="minor"/>
        </p:style>
      </p:sp>
      <p:sp>
        <p:nvSpPr>
          <p:cNvPr id="156" name="CustomShape 11"/>
          <p:cNvSpPr/>
          <p:nvPr/>
        </p:nvSpPr>
        <p:spPr>
          <a:xfrm rot="10740000">
            <a:off x="3979440" y="2903760"/>
            <a:ext cx="991800" cy="836280"/>
          </a:xfrm>
          <a:custGeom>
            <a:avLst/>
            <a:gdLst/>
            <a:ahLst/>
            <a:rect l="l" t="t" r="r" b="b"/>
            <a:pathLst>
              <a:path w="2758" h="2327">
                <a:moveTo>
                  <a:pt x="1371" y="0"/>
                </a:moveTo>
                <a:lnTo>
                  <a:pt x="2757" y="2326"/>
                </a:lnTo>
                <a:lnTo>
                  <a:pt x="0" y="2326"/>
                </a:lnTo>
                <a:lnTo>
                  <a:pt x="1371" y="0"/>
                </a:lnTo>
              </a:path>
            </a:pathLst>
          </a:custGeom>
          <a:noFill/>
          <a:ln w="9360">
            <a:solidFill>
              <a:srgbClr val="666666"/>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7" name="CustomShape 1"/>
          <p:cNvSpPr/>
          <p:nvPr/>
        </p:nvSpPr>
        <p:spPr>
          <a:xfrm>
            <a:off x="457200" y="230040"/>
            <a:ext cx="8229240" cy="1230120"/>
          </a:xfrm>
          <a:prstGeom prst="rect">
            <a:avLst/>
          </a:prstGeom>
          <a:noFill/>
          <a:ln>
            <a:noFill/>
          </a:ln>
        </p:spPr>
        <p:style>
          <a:lnRef idx="0"/>
          <a:fillRef idx="0"/>
          <a:effectRef idx="0"/>
          <a:fontRef idx="minor"/>
        </p:style>
        <p:txBody>
          <a:bodyPr lIns="90000" rIns="90000" tIns="46800" bIns="46800" anchor="ctr" anchorCtr="1">
            <a:noAutofit/>
          </a:bodyPr>
          <a:p>
            <a:pP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Focus of this course</a:t>
            </a:r>
            <a:endParaRPr b="0" lang="en-US" sz="3200" spc="-1" strike="noStrike">
              <a:latin typeface="Arial"/>
            </a:endParaRPr>
          </a:p>
        </p:txBody>
      </p:sp>
      <p:sp>
        <p:nvSpPr>
          <p:cNvPr id="158" name="CustomShape 2"/>
          <p:cNvSpPr/>
          <p:nvPr/>
        </p:nvSpPr>
        <p:spPr>
          <a:xfrm>
            <a:off x="544680" y="1501920"/>
            <a:ext cx="1602720" cy="1279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69840" bIns="45000">
            <a:noAutofit/>
          </a:bodyPr>
          <a:p>
            <a:pPr algn="ctr">
              <a:lnSpc>
                <a:spcPct val="93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i="1" lang="en-US" sz="2800" spc="-1" strike="noStrike">
                <a:solidFill>
                  <a:srgbClr val="000000"/>
                </a:solidFill>
                <a:latin typeface="Arial"/>
                <a:ea typeface="DejaVu Sans"/>
              </a:rPr>
              <a:t>Build the </a:t>
            </a:r>
            <a:br/>
            <a:r>
              <a:rPr b="0" i="1" lang="en-US" sz="2800" spc="-1" strike="noStrike">
                <a:solidFill>
                  <a:srgbClr val="000000"/>
                </a:solidFill>
                <a:latin typeface="Arial"/>
                <a:ea typeface="DejaVu Sans"/>
              </a:rPr>
              <a:t>right product</a:t>
            </a:r>
            <a:endParaRPr b="0" lang="en-US" sz="2800" spc="-1" strike="noStrike">
              <a:latin typeface="Arial"/>
            </a:endParaRPr>
          </a:p>
          <a:p>
            <a:pPr algn="ctr">
              <a:lnSpc>
                <a:spcPct val="93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i="1" lang="en-US" sz="2800" spc="-1" strike="noStrike">
                <a:solidFill>
                  <a:srgbClr val="000080"/>
                </a:solidFill>
                <a:latin typeface="Arial"/>
                <a:ea typeface="DejaVu Sans"/>
              </a:rPr>
              <a:t>(Features,</a:t>
            </a:r>
            <a:endParaRPr b="0" lang="en-US" sz="2800" spc="-1" strike="noStrike">
              <a:latin typeface="Arial"/>
            </a:endParaRPr>
          </a:p>
          <a:p>
            <a:pPr algn="ctr">
              <a:lnSpc>
                <a:spcPct val="93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i="1" lang="en-US" sz="2800" spc="-1" strike="noStrike">
                <a:solidFill>
                  <a:srgbClr val="000080"/>
                </a:solidFill>
                <a:latin typeface="Arial"/>
                <a:ea typeface="DejaVu Sans"/>
              </a:rPr>
              <a:t>Requirements,</a:t>
            </a:r>
            <a:br/>
            <a:r>
              <a:rPr b="0" i="1" lang="en-US" sz="2800" spc="-1" strike="noStrike">
                <a:solidFill>
                  <a:srgbClr val="000080"/>
                </a:solidFill>
                <a:latin typeface="Arial"/>
                <a:ea typeface="DejaVu Sans"/>
              </a:rPr>
              <a:t>User Needs)</a:t>
            </a:r>
            <a:endParaRPr b="0" lang="en-US" sz="2800" spc="-1" strike="noStrike">
              <a:latin typeface="Arial"/>
            </a:endParaRPr>
          </a:p>
        </p:txBody>
      </p:sp>
      <p:sp>
        <p:nvSpPr>
          <p:cNvPr id="159" name="CustomShape 3"/>
          <p:cNvSpPr/>
          <p:nvPr/>
        </p:nvSpPr>
        <p:spPr>
          <a:xfrm>
            <a:off x="6935760" y="1417680"/>
            <a:ext cx="1680840" cy="1279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69840" bIns="45000">
            <a:noAutofit/>
          </a:bodyPr>
          <a:p>
            <a:pPr algn="ctr">
              <a:lnSpc>
                <a:spcPct val="93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i="1" lang="en-US" sz="2800" spc="-1" strike="noStrike">
                <a:solidFill>
                  <a:srgbClr val="000000"/>
                </a:solidFill>
                <a:latin typeface="Arial"/>
                <a:ea typeface="DejaVu Sans"/>
              </a:rPr>
              <a:t>Build the</a:t>
            </a:r>
            <a:br/>
            <a:r>
              <a:rPr b="0" i="1" lang="en-US" sz="2800" spc="-1" strike="noStrike">
                <a:solidFill>
                  <a:srgbClr val="000000"/>
                </a:solidFill>
                <a:latin typeface="Arial"/>
                <a:ea typeface="DejaVu Sans"/>
              </a:rPr>
              <a:t>product right</a:t>
            </a:r>
            <a:br/>
            <a:r>
              <a:rPr b="0" i="1" lang="en-US" sz="2800" spc="-1" strike="noStrike">
                <a:solidFill>
                  <a:srgbClr val="000080"/>
                </a:solidFill>
                <a:latin typeface="Arial"/>
                <a:ea typeface="DejaVu Sans"/>
              </a:rPr>
              <a:t>(Quality, Process)</a:t>
            </a:r>
            <a:endParaRPr b="0" lang="en-US" sz="2800" spc="-1" strike="noStrike">
              <a:latin typeface="Arial"/>
            </a:endParaRPr>
          </a:p>
        </p:txBody>
      </p:sp>
      <p:sp>
        <p:nvSpPr>
          <p:cNvPr id="160" name="CustomShape 4"/>
          <p:cNvSpPr/>
          <p:nvPr/>
        </p:nvSpPr>
        <p:spPr>
          <a:xfrm>
            <a:off x="3816360" y="5761080"/>
            <a:ext cx="1599840" cy="882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69840" bIns="45000">
            <a:noAutofit/>
          </a:bodyPr>
          <a:p>
            <a:pPr algn="ctr">
              <a:lnSpc>
                <a:spcPct val="93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i="1" lang="en-US" sz="2800" spc="-1" strike="noStrike">
                <a:solidFill>
                  <a:srgbClr val="000000"/>
                </a:solidFill>
                <a:latin typeface="Arial"/>
                <a:ea typeface="DejaVu Sans"/>
              </a:rPr>
              <a:t>Build it fast</a:t>
            </a:r>
            <a:br/>
            <a:r>
              <a:rPr b="0" i="1" lang="en-US" sz="2800" spc="-1" strike="noStrike">
                <a:solidFill>
                  <a:srgbClr val="000080"/>
                </a:solidFill>
                <a:latin typeface="Arial"/>
                <a:ea typeface="DejaVu Sans"/>
              </a:rPr>
              <a:t>(Time &amp; Cost)</a:t>
            </a:r>
            <a:endParaRPr b="0" lang="en-US" sz="2800" spc="-1" strike="noStrike">
              <a:latin typeface="Arial"/>
            </a:endParaRPr>
          </a:p>
        </p:txBody>
      </p:sp>
      <p:sp>
        <p:nvSpPr>
          <p:cNvPr id="161" name="CustomShape 5"/>
          <p:cNvSpPr/>
          <p:nvPr/>
        </p:nvSpPr>
        <p:spPr>
          <a:xfrm rot="10740000">
            <a:off x="2256120" y="1937880"/>
            <a:ext cx="4455720" cy="3695400"/>
          </a:xfrm>
          <a:custGeom>
            <a:avLst/>
            <a:gdLst/>
            <a:ahLst/>
            <a:rect l="l" t="t" r="r" b="b"/>
            <a:pathLst>
              <a:path w="12379" h="10268">
                <a:moveTo>
                  <a:pt x="6188" y="0"/>
                </a:moveTo>
                <a:lnTo>
                  <a:pt x="12378" y="10267"/>
                </a:lnTo>
                <a:lnTo>
                  <a:pt x="0" y="10267"/>
                </a:lnTo>
                <a:lnTo>
                  <a:pt x="6188" y="0"/>
                </a:lnTo>
              </a:path>
            </a:pathLst>
          </a:custGeom>
          <a:solidFill>
            <a:srgbClr val="cccccc"/>
          </a:solidFill>
          <a:ln w="9360">
            <a:solidFill>
              <a:srgbClr val="000000"/>
            </a:solidFill>
            <a:round/>
          </a:ln>
        </p:spPr>
        <p:style>
          <a:lnRef idx="0"/>
          <a:fillRef idx="0"/>
          <a:effectRef idx="0"/>
          <a:fontRef idx="minor"/>
        </p:style>
      </p:sp>
      <p:sp>
        <p:nvSpPr>
          <p:cNvPr id="162" name="Line 6"/>
          <p:cNvSpPr/>
          <p:nvPr/>
        </p:nvSpPr>
        <p:spPr>
          <a:xfrm>
            <a:off x="4478400" y="3164040"/>
            <a:ext cx="1440" cy="2487600"/>
          </a:xfrm>
          <a:prstGeom prst="line">
            <a:avLst/>
          </a:prstGeom>
          <a:ln w="9360">
            <a:solidFill>
              <a:srgbClr val="000000"/>
            </a:solidFill>
            <a:round/>
          </a:ln>
        </p:spPr>
        <p:style>
          <a:lnRef idx="0"/>
          <a:fillRef idx="0"/>
          <a:effectRef idx="0"/>
          <a:fontRef idx="minor"/>
        </p:style>
      </p:sp>
      <p:sp>
        <p:nvSpPr>
          <p:cNvPr id="163" name="Line 7"/>
          <p:cNvSpPr/>
          <p:nvPr/>
        </p:nvSpPr>
        <p:spPr>
          <a:xfrm>
            <a:off x="2239920" y="1919160"/>
            <a:ext cx="2239920" cy="1244880"/>
          </a:xfrm>
          <a:prstGeom prst="line">
            <a:avLst/>
          </a:prstGeom>
          <a:ln w="9360">
            <a:solidFill>
              <a:srgbClr val="000000"/>
            </a:solidFill>
            <a:round/>
          </a:ln>
        </p:spPr>
        <p:style>
          <a:lnRef idx="0"/>
          <a:fillRef idx="0"/>
          <a:effectRef idx="0"/>
          <a:fontRef idx="minor"/>
        </p:style>
      </p:sp>
      <p:sp>
        <p:nvSpPr>
          <p:cNvPr id="164" name="Line 8"/>
          <p:cNvSpPr/>
          <p:nvPr/>
        </p:nvSpPr>
        <p:spPr>
          <a:xfrm flipH="1">
            <a:off x="4460760" y="1919160"/>
            <a:ext cx="2252880" cy="1244880"/>
          </a:xfrm>
          <a:prstGeom prst="line">
            <a:avLst/>
          </a:prstGeom>
          <a:ln w="9360">
            <a:solidFill>
              <a:srgbClr val="000000"/>
            </a:solidFill>
            <a:round/>
          </a:ln>
        </p:spPr>
        <p:style>
          <a:lnRef idx="0"/>
          <a:fillRef idx="0"/>
          <a:effectRef idx="0"/>
          <a:fontRef idx="minor"/>
        </p:style>
      </p:sp>
      <p:sp>
        <p:nvSpPr>
          <p:cNvPr id="165" name="CustomShape 9"/>
          <p:cNvSpPr/>
          <p:nvPr/>
        </p:nvSpPr>
        <p:spPr>
          <a:xfrm rot="10740000">
            <a:off x="2808720" y="2252160"/>
            <a:ext cx="3315960" cy="2820600"/>
          </a:xfrm>
          <a:custGeom>
            <a:avLst/>
            <a:gdLst/>
            <a:ahLst/>
            <a:rect l="l" t="t" r="r" b="b"/>
            <a:pathLst>
              <a:path w="9215" h="7838">
                <a:moveTo>
                  <a:pt x="4585" y="0"/>
                </a:moveTo>
                <a:lnTo>
                  <a:pt x="9214" y="7837"/>
                </a:lnTo>
                <a:lnTo>
                  <a:pt x="0" y="7837"/>
                </a:lnTo>
                <a:lnTo>
                  <a:pt x="4585" y="0"/>
                </a:lnTo>
              </a:path>
            </a:pathLst>
          </a:custGeom>
          <a:noFill/>
          <a:ln w="9360">
            <a:solidFill>
              <a:srgbClr val="666666"/>
            </a:solidFill>
            <a:round/>
          </a:ln>
        </p:spPr>
        <p:style>
          <a:lnRef idx="0"/>
          <a:fillRef idx="0"/>
          <a:effectRef idx="0"/>
          <a:fontRef idx="minor"/>
        </p:style>
      </p:sp>
      <p:sp>
        <p:nvSpPr>
          <p:cNvPr id="166" name="CustomShape 10"/>
          <p:cNvSpPr/>
          <p:nvPr/>
        </p:nvSpPr>
        <p:spPr>
          <a:xfrm rot="10740000">
            <a:off x="3410280" y="2574720"/>
            <a:ext cx="2155320" cy="1823400"/>
          </a:xfrm>
          <a:custGeom>
            <a:avLst/>
            <a:gdLst/>
            <a:ahLst/>
            <a:rect l="l" t="t" r="r" b="b"/>
            <a:pathLst>
              <a:path w="5990" h="5068">
                <a:moveTo>
                  <a:pt x="2980" y="0"/>
                </a:moveTo>
                <a:lnTo>
                  <a:pt x="5989" y="5067"/>
                </a:lnTo>
                <a:lnTo>
                  <a:pt x="0" y="5067"/>
                </a:lnTo>
                <a:lnTo>
                  <a:pt x="2980" y="0"/>
                </a:lnTo>
              </a:path>
            </a:pathLst>
          </a:custGeom>
          <a:noFill/>
          <a:ln w="9360">
            <a:solidFill>
              <a:srgbClr val="666666"/>
            </a:solidFill>
            <a:round/>
          </a:ln>
        </p:spPr>
        <p:style>
          <a:lnRef idx="0"/>
          <a:fillRef idx="0"/>
          <a:effectRef idx="0"/>
          <a:fontRef idx="minor"/>
        </p:style>
      </p:sp>
      <p:sp>
        <p:nvSpPr>
          <p:cNvPr id="167" name="CustomShape 11"/>
          <p:cNvSpPr/>
          <p:nvPr/>
        </p:nvSpPr>
        <p:spPr>
          <a:xfrm rot="10740000">
            <a:off x="3979440" y="2903760"/>
            <a:ext cx="991800" cy="836280"/>
          </a:xfrm>
          <a:custGeom>
            <a:avLst/>
            <a:gdLst/>
            <a:ahLst/>
            <a:rect l="l" t="t" r="r" b="b"/>
            <a:pathLst>
              <a:path w="2758" h="2327">
                <a:moveTo>
                  <a:pt x="1371" y="0"/>
                </a:moveTo>
                <a:lnTo>
                  <a:pt x="2757" y="2326"/>
                </a:lnTo>
                <a:lnTo>
                  <a:pt x="0" y="2326"/>
                </a:lnTo>
                <a:lnTo>
                  <a:pt x="1371" y="0"/>
                </a:lnTo>
              </a:path>
            </a:pathLst>
          </a:custGeom>
          <a:noFill/>
          <a:ln w="9360">
            <a:solidFill>
              <a:srgbClr val="666666"/>
            </a:solidFill>
            <a:round/>
          </a:ln>
        </p:spPr>
        <p:style>
          <a:lnRef idx="0"/>
          <a:fillRef idx="0"/>
          <a:effectRef idx="0"/>
          <a:fontRef idx="minor"/>
        </p:style>
      </p:sp>
      <p:sp>
        <p:nvSpPr>
          <p:cNvPr id="168" name="CustomShape 12"/>
          <p:cNvSpPr/>
          <p:nvPr/>
        </p:nvSpPr>
        <p:spPr>
          <a:xfrm>
            <a:off x="3975120" y="1919160"/>
            <a:ext cx="2722320" cy="2489040"/>
          </a:xfrm>
          <a:custGeom>
            <a:avLst/>
            <a:gdLst/>
            <a:ahLst/>
            <a:rect l="l" t="t" r="r" b="b"/>
            <a:pathLst>
              <a:path w="7561" h="6912">
                <a:moveTo>
                  <a:pt x="0" y="2720"/>
                </a:moveTo>
                <a:lnTo>
                  <a:pt x="1402" y="6912"/>
                </a:lnTo>
                <a:lnTo>
                  <a:pt x="7561" y="0"/>
                </a:lnTo>
                <a:lnTo>
                  <a:pt x="0" y="2720"/>
                </a:lnTo>
              </a:path>
            </a:pathLst>
          </a:custGeom>
          <a:solidFill>
            <a:srgbClr val="004586"/>
          </a:solidFill>
          <a:ln w="9360">
            <a:solidFill>
              <a:srgbClr val="3465a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9" name="CustomShape 1"/>
          <p:cNvSpPr/>
          <p:nvPr/>
        </p:nvSpPr>
        <p:spPr>
          <a:xfrm>
            <a:off x="610920" y="260280"/>
            <a:ext cx="7907040" cy="850680"/>
          </a:xfrm>
          <a:prstGeom prst="rect">
            <a:avLst/>
          </a:prstGeom>
          <a:noFill/>
          <a:ln>
            <a:noFill/>
          </a:ln>
        </p:spPr>
        <p:style>
          <a:lnRef idx="0"/>
          <a:fillRef idx="0"/>
          <a:effectRef idx="0"/>
          <a:fontRef idx="minor"/>
        </p:style>
        <p:txBody>
          <a:bodyPr lIns="90000" rIns="90000" tIns="46800" bIns="46800" anchor="ctr" anchorCtr="1">
            <a:noAutofit/>
          </a:bodyPr>
          <a:p>
            <a:pP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Prerequisites</a:t>
            </a:r>
            <a:endParaRPr b="0" lang="en-US" sz="3200" spc="-1" strike="noStrike">
              <a:latin typeface="Arial"/>
            </a:endParaRPr>
          </a:p>
        </p:txBody>
      </p:sp>
      <p:sp>
        <p:nvSpPr>
          <p:cNvPr id="170" name="CustomShape 2"/>
          <p:cNvSpPr/>
          <p:nvPr/>
        </p:nvSpPr>
        <p:spPr>
          <a:xfrm>
            <a:off x="610920" y="1371240"/>
            <a:ext cx="7907040" cy="5303520"/>
          </a:xfrm>
          <a:prstGeom prst="rect">
            <a:avLst/>
          </a:prstGeom>
          <a:noFill/>
          <a:ln>
            <a:noFill/>
          </a:ln>
        </p:spPr>
        <p:style>
          <a:lnRef idx="0"/>
          <a:fillRef idx="0"/>
          <a:effectRef idx="0"/>
          <a:fontRef idx="minor"/>
        </p:style>
        <p:txBody>
          <a:bodyPr lIns="90000" rIns="90000" tIns="46800" bIns="46800">
            <a:normAutofit/>
          </a:bodyPr>
          <a:p>
            <a:pPr marL="342720" indent="-315720">
              <a:lnSpc>
                <a:spcPct val="100000"/>
              </a:lnSpc>
              <a:spcBef>
                <a:spcPts val="2837"/>
              </a:spcBef>
              <a:tabLst>
                <a:tab algn="l" pos="0"/>
              </a:tabLst>
            </a:pPr>
            <a:r>
              <a:rPr b="0" lang="en-US" sz="2400" spc="-1" strike="noStrike">
                <a:solidFill>
                  <a:srgbClr val="000000"/>
                </a:solidFill>
                <a:latin typeface="Arial"/>
              </a:rPr>
              <a:t>1. Can write </a:t>
            </a:r>
            <a:r>
              <a:rPr b="0" lang="en-US" sz="2400" spc="-1" strike="noStrike">
                <a:solidFill>
                  <a:srgbClr val="000080"/>
                </a:solidFill>
                <a:latin typeface="Arial"/>
              </a:rPr>
              <a:t>O-O style code</a:t>
            </a:r>
            <a:r>
              <a:rPr b="0" lang="en-US" sz="2400" spc="-1" strike="noStrike">
                <a:solidFill>
                  <a:srgbClr val="000000"/>
                </a:solidFill>
                <a:latin typeface="Arial"/>
              </a:rPr>
              <a:t> at the level of </a:t>
            </a:r>
            <a:r>
              <a:rPr b="1" lang="en-US" sz="2400" spc="-1" strike="noStrike">
                <a:solidFill>
                  <a:srgbClr val="000080"/>
                </a:solidFill>
                <a:latin typeface="Arial"/>
              </a:rPr>
              <a:t>Programming 2</a:t>
            </a:r>
            <a:r>
              <a:rPr b="0" lang="en-US" sz="2400" spc="-1" strike="noStrike">
                <a:solidFill>
                  <a:srgbClr val="000080"/>
                </a:solidFill>
                <a:latin typeface="Arial"/>
              </a:rPr>
              <a:t>.</a:t>
            </a:r>
            <a:endParaRPr b="0" lang="en-US" sz="2400" spc="-1" strike="noStrike">
              <a:latin typeface="Arial"/>
            </a:endParaRPr>
          </a:p>
          <a:p>
            <a:pPr marL="342720" indent="-315720">
              <a:lnSpc>
                <a:spcPct val="100000"/>
              </a:lnSpc>
              <a:spcBef>
                <a:spcPts val="2837"/>
              </a:spcBef>
              <a:tabLst>
                <a:tab algn="l" pos="0"/>
              </a:tabLst>
            </a:pPr>
            <a:r>
              <a:rPr b="0" lang="en-US" sz="2400" spc="-1" strike="noStrike">
                <a:solidFill>
                  <a:srgbClr val="000000"/>
                </a:solidFill>
                <a:latin typeface="Arial"/>
              </a:rPr>
              <a:t>2. </a:t>
            </a:r>
            <a:r>
              <a:rPr b="1" lang="en-US" sz="2400" spc="-1" strike="noStrike">
                <a:solidFill>
                  <a:srgbClr val="000080"/>
                </a:solidFill>
                <a:latin typeface="Arial"/>
              </a:rPr>
              <a:t>Git basics</a:t>
            </a:r>
            <a:r>
              <a:rPr b="0" lang="en-US" sz="2400" spc="-1" strike="noStrike">
                <a:solidFill>
                  <a:srgbClr val="000000"/>
                </a:solidFill>
                <a:latin typeface="Arial"/>
              </a:rPr>
              <a:t>: create &amp; clone a repo, update files, push changes, view changes to files.</a:t>
            </a:r>
            <a:endParaRPr b="0" lang="en-US" sz="2400" spc="-1" strike="noStrike">
              <a:latin typeface="Arial"/>
            </a:endParaRPr>
          </a:p>
          <a:p>
            <a:pPr marL="342720" indent="-315720">
              <a:lnSpc>
                <a:spcPct val="100000"/>
              </a:lnSpc>
              <a:spcBef>
                <a:spcPts val="2837"/>
              </a:spcBef>
              <a:tabLst>
                <a:tab algn="l" pos="0"/>
              </a:tabLst>
            </a:pPr>
            <a:r>
              <a:rPr b="0" lang="en-US" sz="2400" spc="-1" strike="noStrike">
                <a:solidFill>
                  <a:srgbClr val="000000"/>
                </a:solidFill>
                <a:latin typeface="Arial"/>
              </a:rPr>
              <a:t>3. How to use the </a:t>
            </a:r>
            <a:r>
              <a:rPr b="1" lang="en-US" sz="2400" spc="-1" strike="noStrike">
                <a:solidFill>
                  <a:srgbClr val="000080"/>
                </a:solidFill>
                <a:latin typeface="Arial"/>
              </a:rPr>
              <a:t>command line</a:t>
            </a:r>
            <a:r>
              <a:rPr b="0" lang="en-US" sz="2400" spc="-1" strike="noStrike">
                <a:solidFill>
                  <a:srgbClr val="000000"/>
                </a:solidFill>
                <a:latin typeface="Arial"/>
              </a:rPr>
              <a:t> to navigate the file system, manipulate files, and enter commands.</a:t>
            </a:r>
            <a:endParaRPr b="0" lang="en-US" sz="2400" spc="-1" strike="noStrike">
              <a:latin typeface="Arial"/>
            </a:endParaRPr>
          </a:p>
          <a:p>
            <a:pPr marL="342720" indent="-315720">
              <a:lnSpc>
                <a:spcPct val="100000"/>
              </a:lnSpc>
              <a:spcBef>
                <a:spcPts val="2837"/>
              </a:spcBef>
              <a:tabLst>
                <a:tab algn="l" pos="0"/>
              </a:tabLst>
            </a:pPr>
            <a:r>
              <a:rPr b="0" lang="en-US" sz="2400" spc="-1" strike="noStrike">
                <a:solidFill>
                  <a:srgbClr val="000000"/>
                </a:solidFill>
                <a:latin typeface="Arial"/>
              </a:rPr>
              <a:t>4. How to use Github and Github Classroom.</a:t>
            </a:r>
            <a:endParaRPr b="0" lang="en-US" sz="2400" spc="-1" strike="noStrike">
              <a:latin typeface="Arial"/>
            </a:endParaRPr>
          </a:p>
          <a:p>
            <a:pPr marL="342720" indent="-315720">
              <a:lnSpc>
                <a:spcPct val="100000"/>
              </a:lnSpc>
              <a:spcBef>
                <a:spcPts val="1500"/>
              </a:spcBef>
              <a:tabLst>
                <a:tab algn="l" pos="0"/>
              </a:tabLst>
            </a:pPr>
            <a:r>
              <a:rPr b="0" lang="en-US" sz="2400" spc="-1" strike="noStrike">
                <a:solidFill>
                  <a:srgbClr val="000000"/>
                </a:solidFill>
                <a:latin typeface="Arial"/>
                <a:ea typeface="Arial"/>
              </a:rPr>
              <a:t>   </a:t>
            </a:r>
            <a:r>
              <a:rPr b="0" lang="en-US" sz="2400" spc="-1" strike="noStrike">
                <a:solidFill>
                  <a:srgbClr val="000000"/>
                </a:solidFill>
                <a:latin typeface="Arial"/>
                <a:ea typeface="Arial"/>
              </a:rPr>
              <a:t>Details in the </a:t>
            </a:r>
            <a:r>
              <a:rPr b="0" i="1" lang="en-US" sz="2400" spc="-1" strike="noStrike">
                <a:solidFill>
                  <a:srgbClr val="000080"/>
                </a:solidFill>
                <a:latin typeface="Courier New"/>
                <a:ea typeface="Arial"/>
              </a:rPr>
              <a:t>"Git for Development"</a:t>
            </a:r>
            <a:r>
              <a:rPr b="1" lang="en-US" sz="2400" spc="-1" strike="noStrike">
                <a:solidFill>
                  <a:srgbClr val="000000"/>
                </a:solidFill>
                <a:latin typeface="Courier New"/>
                <a:ea typeface="Arial"/>
              </a:rPr>
              <a:t> </a:t>
            </a:r>
            <a:r>
              <a:rPr b="0" lang="en-US" sz="2400" spc="-1" strike="noStrike">
                <a:solidFill>
                  <a:srgbClr val="000000"/>
                </a:solidFill>
                <a:latin typeface="Courier New"/>
                <a:ea typeface="Arial"/>
              </a:rPr>
              <a:t>topic on</a:t>
            </a:r>
            <a:r>
              <a:rPr b="1" lang="en-US" sz="2400" spc="-1" strike="noStrike">
                <a:solidFill>
                  <a:srgbClr val="000000"/>
                </a:solidFill>
                <a:latin typeface="Courier New"/>
                <a:ea typeface="Arial"/>
              </a:rPr>
              <a:t> https://skeoop.github.io/ISP/ </a:t>
            </a:r>
            <a:b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1" name="CustomShape 1"/>
          <p:cNvSpPr/>
          <p:nvPr/>
        </p:nvSpPr>
        <p:spPr>
          <a:xfrm>
            <a:off x="610920" y="260280"/>
            <a:ext cx="7892640" cy="836280"/>
          </a:xfrm>
          <a:prstGeom prst="rect">
            <a:avLst/>
          </a:prstGeom>
          <a:noFill/>
          <a:ln>
            <a:noFill/>
          </a:ln>
        </p:spPr>
        <p:style>
          <a:lnRef idx="0"/>
          <a:fillRef idx="0"/>
          <a:effectRef idx="0"/>
          <a:fontRef idx="minor"/>
        </p:style>
        <p:txBody>
          <a:bodyPr lIns="90000" rIns="90000" tIns="46800" bIns="46800" anchor="ctr" anchorCtr="1">
            <a:noAutofit/>
          </a:bodyPr>
          <a:p>
            <a:pP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Programming 2 </a:t>
            </a:r>
            <a:r>
              <a:rPr b="0" i="1" lang="en-US" sz="3200" spc="-1" strike="noStrike" u="sng">
                <a:solidFill>
                  <a:srgbClr val="333399"/>
                </a:solidFill>
                <a:uFillTx/>
                <a:latin typeface="Arial"/>
              </a:rPr>
              <a:t>Really</a:t>
            </a:r>
            <a:r>
              <a:rPr b="0" i="1" lang="en-US" sz="3200" spc="-1" strike="noStrike">
                <a:solidFill>
                  <a:srgbClr val="333399"/>
                </a:solidFill>
                <a:latin typeface="Arial"/>
              </a:rPr>
              <a:t> </a:t>
            </a:r>
            <a:r>
              <a:rPr b="0" lang="en-US" sz="3200" spc="-1" strike="noStrike">
                <a:solidFill>
                  <a:srgbClr val="333399"/>
                </a:solidFill>
                <a:latin typeface="Arial"/>
              </a:rPr>
              <a:t>is Needed</a:t>
            </a:r>
            <a:endParaRPr b="0" lang="en-US" sz="3200" spc="-1" strike="noStrike">
              <a:latin typeface="Arial"/>
            </a:endParaRPr>
          </a:p>
        </p:txBody>
      </p:sp>
      <p:sp>
        <p:nvSpPr>
          <p:cNvPr id="172" name="CustomShape 2"/>
          <p:cNvSpPr/>
          <p:nvPr/>
        </p:nvSpPr>
        <p:spPr>
          <a:xfrm>
            <a:off x="610920" y="1371240"/>
            <a:ext cx="7892640" cy="4435200"/>
          </a:xfrm>
          <a:prstGeom prst="rect">
            <a:avLst/>
          </a:prstGeom>
          <a:noFill/>
          <a:ln>
            <a:noFill/>
          </a:ln>
        </p:spPr>
        <p:style>
          <a:lnRef idx="0"/>
          <a:fillRef idx="0"/>
          <a:effectRef idx="0"/>
          <a:fontRef idx="minor"/>
        </p:style>
        <p:txBody>
          <a:bodyPr lIns="90000" rIns="90000" tIns="46800" bIns="46800">
            <a:normAutofit/>
          </a:bodyPr>
          <a:p>
            <a:pPr>
              <a:lnSpc>
                <a:spcPct val="100000"/>
              </a:lnSpc>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800" spc="-1" strike="noStrike">
                <a:solidFill>
                  <a:srgbClr val="000000"/>
                </a:solidFill>
                <a:latin typeface="Arial"/>
              </a:rPr>
              <a:t>Everyone should </a:t>
            </a:r>
            <a:r>
              <a:rPr b="0" i="1" lang="en-US" sz="2800" spc="-1" strike="noStrike" u="sng">
                <a:solidFill>
                  <a:srgbClr val="000080"/>
                </a:solidFill>
                <a:uFillTx/>
                <a:latin typeface="Arial"/>
              </a:rPr>
              <a:t>at least</a:t>
            </a:r>
            <a:r>
              <a:rPr b="0" lang="en-US" sz="2800" spc="-1" strike="noStrike">
                <a:solidFill>
                  <a:srgbClr val="000000"/>
                </a:solidFill>
                <a:latin typeface="Arial"/>
              </a:rPr>
              <a:t> have completed Prog 2 for basic O-O and programming skills.</a:t>
            </a:r>
            <a:endParaRPr b="0" lang="en-US" sz="2800" spc="-1" strike="noStrike">
              <a:latin typeface="Arial"/>
            </a:endParaRPr>
          </a:p>
          <a:p>
            <a:pPr marL="342720" indent="-329760">
              <a:lnSpc>
                <a:spcPct val="100000"/>
              </a:lnSpc>
              <a:spcBef>
                <a:spcPts val="2835"/>
              </a:spcBef>
              <a:tabLst>
                <a:tab algn="l" pos="0"/>
              </a:tabLst>
            </a:pPr>
            <a:r>
              <a:rPr b="0" lang="en-US" sz="2800" spc="-1" strike="noStrike">
                <a:solidFill>
                  <a:srgbClr val="000000"/>
                </a:solidFill>
                <a:latin typeface="Arial"/>
              </a:rPr>
              <a:t>If you have not, this course will be too difficult -- and a waste of your time.</a:t>
            </a:r>
            <a:endParaRPr b="0" lang="en-US" sz="2800" spc="-1" strike="noStrike">
              <a:latin typeface="Arial"/>
            </a:endParaRPr>
          </a:p>
          <a:p>
            <a:pPr marL="342720" indent="-329760">
              <a:lnSpc>
                <a:spcPct val="100000"/>
              </a:lnSpc>
              <a:spcBef>
                <a:spcPts val="2835"/>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800" spc="-1" strike="noStrike">
                <a:solidFill>
                  <a:srgbClr val="ff0000"/>
                </a:solidFill>
                <a:latin typeface="Arial"/>
              </a:rPr>
              <a:t>Pass Programming 1 </a:t>
            </a:r>
            <a:r>
              <a:rPr b="0" lang="en-US" sz="2800" spc="-1" strike="noStrike" u="sng">
                <a:solidFill>
                  <a:srgbClr val="ff0000"/>
                </a:solidFill>
                <a:uFillTx/>
                <a:latin typeface="Arial"/>
              </a:rPr>
              <a:t>and</a:t>
            </a:r>
            <a:r>
              <a:rPr b="0" lang="en-US" sz="2800" spc="-1" strike="noStrike">
                <a:solidFill>
                  <a:srgbClr val="ff0000"/>
                </a:solidFill>
                <a:latin typeface="Arial"/>
              </a:rPr>
              <a:t> Programming 2 </a:t>
            </a:r>
            <a:r>
              <a:rPr b="1" lang="en-US" sz="2800" spc="-1" strike="noStrike">
                <a:solidFill>
                  <a:srgbClr val="ff0000"/>
                </a:solidFill>
                <a:latin typeface="Arial"/>
              </a:rPr>
              <a:t>first</a:t>
            </a:r>
            <a:r>
              <a:rPr b="0" lang="en-US" sz="2800" spc="-1" strike="noStrike">
                <a:solidFill>
                  <a:srgbClr val="ff0000"/>
                </a:solidFill>
                <a:latin typeface="Arial"/>
              </a:rPr>
              <a:t>.</a:t>
            </a:r>
            <a:r>
              <a:rPr b="0" lang="en-US" sz="2800" spc="-1" strike="noStrike">
                <a:solidFill>
                  <a:srgbClr val="000000"/>
                </a:solidFill>
                <a:latin typeface="Arial"/>
              </a:rPr>
              <a:t>  </a:t>
            </a:r>
            <a:endParaRPr b="0" lang="en-US" sz="2800" spc="-1" strike="noStrike">
              <a:latin typeface="Arial"/>
            </a:endParaRPr>
          </a:p>
          <a:p>
            <a:pPr marL="342720" indent="-329760">
              <a:lnSpc>
                <a:spcPct val="100000"/>
              </a:lnSpc>
              <a:spcBef>
                <a:spcPts val="2835"/>
              </a:spcBef>
              <a:tabLst>
                <a:tab algn="l" pos="0"/>
              </a:tabLst>
            </a:pPr>
            <a:r>
              <a:rPr b="0" lang="en-US" sz="2800" spc="-1" strike="noStrike">
                <a:solidFill>
                  <a:srgbClr val="000080"/>
                </a:solidFill>
                <a:latin typeface="Arial"/>
              </a:rPr>
              <a:t>Then</a:t>
            </a:r>
            <a:r>
              <a:rPr b="0" lang="en-US" sz="2800" spc="-1" strike="noStrike">
                <a:solidFill>
                  <a:srgbClr val="000000"/>
                </a:solidFill>
                <a:latin typeface="Arial"/>
              </a:rPr>
              <a:t> take ISP.  </a:t>
            </a:r>
            <a:endParaRPr b="0" lang="en-US" sz="2800" spc="-1" strike="noStrike">
              <a:latin typeface="Arial"/>
            </a:endParaRPr>
          </a:p>
          <a:p>
            <a:pPr marL="342720" indent="-329760">
              <a:lnSpc>
                <a:spcPct val="100000"/>
              </a:lnSpc>
              <a:spcBef>
                <a:spcPts val="2835"/>
              </a:spcBef>
              <a:tabLst>
                <a:tab algn="l" pos="0"/>
              </a:tabLst>
            </a:pPr>
            <a:r>
              <a:rPr b="0" lang="en-US" sz="2800" spc="-1" strike="noStrike">
                <a:solidFill>
                  <a:srgbClr val="000000"/>
                </a:solidFill>
                <a:latin typeface="Arial"/>
              </a:rPr>
              <a:t>You will learn more.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2714</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2007-10-30T08:36:36Z</dcterms:created>
  <dc:creator>James Brucker</dc:creator>
  <dc:description/>
  <dc:language>en-US</dc:language>
  <cp:lastModifiedBy/>
  <dcterms:modified xsi:type="dcterms:W3CDTF">2024-10-23T10:18:21Z</dcterms:modified>
  <cp:revision>101</cp:revision>
  <dc:subject/>
  <dc:title>Intro to Course</dc:title>
</cp:coreProperties>
</file>