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BCDF13D-3C5D-40C7-BE77-E480B4F7394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9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1000" cy="1034280"/>
            <a:chOff x="0" y="2438280"/>
            <a:chExt cx="8991000" cy="103428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3000" cy="456480"/>
              <a:chOff x="290520" y="2546280"/>
              <a:chExt cx="693000" cy="45648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0120" cy="4564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0320" cy="456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9640" cy="456480"/>
              <a:chOff x="414360" y="2968560"/>
              <a:chExt cx="719640" cy="4564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840" cy="4564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0640" cy="4564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2160" cy="4042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4760"/>
              <a:ext cx="8674920" cy="370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208000" cy="1034280"/>
            <a:chOff x="189000" y="368280"/>
            <a:chExt cx="8208000" cy="103428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13680" cy="10342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208000" cy="136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0" y="1676160"/>
            <a:ext cx="731448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OAuth Practice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4200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OAuth Playgrounds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74680" y="457200"/>
            <a:ext cx="8295480" cy="163764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82520" y="2109960"/>
            <a:ext cx="8581320" cy="4656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71360" y="606600"/>
            <a:ext cx="8827560" cy="51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31680" y="1189080"/>
            <a:ext cx="9267120" cy="457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6840" y="274320"/>
            <a:ext cx="82112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5040" y="1125360"/>
            <a:ext cx="821160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https://www.oauth.com/playground/</a:t>
            </a:r>
            <a:endParaRPr b="0" lang="en-US" sz="28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93840" y="1704960"/>
            <a:ext cx="4663440" cy="305064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908000" y="4664160"/>
            <a:ext cx="5316120" cy="182484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463760" y="5303880"/>
            <a:ext cx="2650320" cy="821520"/>
          </a:xfrm>
          <a:prstGeom prst="ellipse">
            <a:avLst/>
          </a:prstGeom>
          <a:noFill/>
          <a:ln w="7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4299120"/>
            <a:ext cx="2010600" cy="10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Choose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" Flow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6840" y="274320"/>
            <a:ext cx="82112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6840" y="1371600"/>
            <a:ext cx="8211240" cy="493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Choose "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 flow.</a:t>
            </a:r>
            <a:endParaRPr b="0" lang="en-US" sz="28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4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Work through the exercise.</a:t>
            </a:r>
            <a:endParaRPr b="0" lang="en-US" sz="28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4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Note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: </a:t>
            </a:r>
            <a:endParaRPr b="0" lang="en-US" sz="28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you need to save the User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login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and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password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the site gives. Click "open in new window" to preserve it.</a:t>
            </a:r>
            <a:endParaRPr b="0" lang="en-US" sz="2800" spc="-1" strike="noStrike">
              <a:latin typeface="Arial"/>
            </a:endParaRPr>
          </a:p>
          <a:p>
            <a:pPr marL="342720" indent="-334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4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Next Slide for Important Terms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6840" y="274320"/>
            <a:ext cx="8211240" cy="8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OAuth Terms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548640" y="1371600"/>
            <a:ext cx="804672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Client</a:t>
            </a:r>
            <a:r>
              <a:rPr b="0" lang="en-US" sz="2400" spc="-1" strike="noStrike">
                <a:latin typeface="Arial"/>
              </a:rPr>
              <a:t> - application that wants access to a "user's" resource(s).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Authorization Server</a:t>
            </a:r>
            <a:r>
              <a:rPr b="0" lang="en-US" sz="2400" spc="-1" strike="noStrike">
                <a:latin typeface="Arial"/>
              </a:rPr>
              <a:t> - host or app on Resource Server that handle authentication. This is where you register a Client application.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User</a:t>
            </a:r>
            <a:r>
              <a:rPr b="0" lang="en-US" sz="2400" spc="-1" strike="noStrike">
                <a:latin typeface="Arial"/>
              </a:rPr>
              <a:t> - any end user of the Client application.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Redirect URL</a:t>
            </a:r>
            <a:r>
              <a:rPr b="0" lang="en-US" sz="2400" spc="-1" strike="noStrike">
                <a:latin typeface="Arial"/>
              </a:rPr>
              <a:t> - when you register a client, you must tell the Authorization Server where to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redirect</a:t>
            </a:r>
            <a:r>
              <a:rPr b="0" lang="en-US" sz="2400" spc="-1" strike="noStrike">
                <a:latin typeface="Arial"/>
              </a:rPr>
              <a:t>" users after they grant (or deny) access to their resources.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Authorization code</a:t>
            </a:r>
            <a:r>
              <a:rPr b="0" lang="en-US" sz="2400" spc="-1" strike="noStrike">
                <a:latin typeface="Arial"/>
              </a:rPr>
              <a:t> - a random value assigned by the Authorization Server.  The Client can use this code only once to get an "Access Token"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97280" y="510120"/>
            <a:ext cx="6757200" cy="6165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558800" y="0"/>
            <a:ext cx="607176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822240"/>
            <a:ext cx="9163800" cy="512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029200" y="1006560"/>
            <a:ext cx="3714120" cy="251388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27160" y="512640"/>
            <a:ext cx="4161600" cy="34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09680" y="2103480"/>
            <a:ext cx="8276400" cy="18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2022-10-30T15:21:15Z</dcterms:created>
  <dc:creator/>
  <dc:description/>
  <dc:language>en-US</dc:language>
  <cp:lastModifiedBy/>
  <dcterms:modified xsi:type="dcterms:W3CDTF">2022-10-30T21:18:46Z</dcterms:modified>
  <cp:revision>4</cp:revision>
  <dc:subject/>
  <dc:title>OAuth Practice</dc:title>
</cp:coreProperties>
</file>