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13"/>
          <p:cNvSpPr>
            <a:spLocks noGrp="1"/>
          </p:cNvSpPr>
          <p:nvPr>
            <p:ph type="hdr"/>
          </p:nvPr>
        </p:nvSpPr>
        <p:spPr>
          <a:xfrm>
            <a:off x="0" y="-360"/>
            <a:ext cx="2954160" cy="439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&lt;header&gt;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PlaceHolder 14"/>
          <p:cNvSpPr>
            <a:spLocks noGrp="1"/>
          </p:cNvSpPr>
          <p:nvPr>
            <p:ph type="dt"/>
          </p:nvPr>
        </p:nvSpPr>
        <p:spPr>
          <a:xfrm>
            <a:off x="3884760" y="-360"/>
            <a:ext cx="2954160" cy="439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9800" algn="r"/>
            <a:r>
              <a:rPr b="0" lang="th-TH" sz="1200" spc="-1" strike="noStrike">
                <a:latin typeface="Times New Roman"/>
                <a:ea typeface="DejaVu San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PlaceHolder 15"/>
          <p:cNvSpPr>
            <a:spLocks noGrp="1"/>
          </p:cNvSpPr>
          <p:nvPr>
            <p:ph type="sldImg"/>
          </p:nvPr>
        </p:nvSpPr>
        <p:spPr>
          <a:xfrm>
            <a:off x="1142640" y="685800"/>
            <a:ext cx="4554360" cy="341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1" name="PlaceHolder 16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68760" cy="409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17"/>
          <p:cNvSpPr>
            <a:spLocks noGrp="1"/>
          </p:cNvSpPr>
          <p:nvPr>
            <p:ph type="ftr"/>
          </p:nvPr>
        </p:nvSpPr>
        <p:spPr>
          <a:xfrm>
            <a:off x="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PlaceHolder 18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5640" indent="-199800" algn="r"/>
            <a:fld id="{87B63544-E9B7-4D8B-98F2-C26B3D801B8E}" type="slidenum">
              <a:rPr b="0" lang="en-US" sz="1200" spc="-1" strike="noStrike">
                <a:latin typeface="Times New Roman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230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216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218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2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2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2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2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2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8720" cy="1035000"/>
            <a:chOff x="189000" y="368280"/>
            <a:chExt cx="8208720" cy="103500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08720" cy="14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65720"/>
            <a:ext cx="188748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65720"/>
            <a:ext cx="287820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5720"/>
            <a:ext cx="188748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071DC340-9F94-4D30-80EC-6F5DA34DA4F2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91720" cy="1035000"/>
            <a:chOff x="0" y="2438280"/>
            <a:chExt cx="8991720" cy="103500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693720" cy="457200"/>
              <a:chOff x="290520" y="2546280"/>
              <a:chExt cx="693720" cy="45720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420840" cy="4572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31104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720360" cy="457200"/>
              <a:chOff x="414360" y="2968560"/>
              <a:chExt cx="720360" cy="45720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572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5136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42880" cy="4050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56200"/>
              <a:ext cx="8675640" cy="37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54760" cy="1444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7820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20FC6699-21BF-4279-8014-C00CD5271F95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2438280"/>
            <a:ext cx="8988480" cy="1032120"/>
            <a:chOff x="0" y="2438280"/>
            <a:chExt cx="8988480" cy="1032120"/>
          </a:xfrm>
        </p:grpSpPr>
        <p:grpSp>
          <p:nvGrpSpPr>
            <p:cNvPr id="96" name="Group 2"/>
            <p:cNvGrpSpPr/>
            <p:nvPr/>
          </p:nvGrpSpPr>
          <p:grpSpPr>
            <a:xfrm>
              <a:off x="290520" y="2546280"/>
              <a:ext cx="690480" cy="453960"/>
              <a:chOff x="290520" y="2546280"/>
              <a:chExt cx="690480" cy="453960"/>
            </a:xfrm>
          </p:grpSpPr>
          <p:sp>
            <p:nvSpPr>
              <p:cNvPr id="97" name="CustomShape 3"/>
              <p:cNvSpPr/>
              <p:nvPr/>
            </p:nvSpPr>
            <p:spPr>
              <a:xfrm>
                <a:off x="290520" y="2546280"/>
                <a:ext cx="417600" cy="453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4"/>
              <p:cNvSpPr/>
              <p:nvPr/>
            </p:nvSpPr>
            <p:spPr>
              <a:xfrm>
                <a:off x="673200" y="2546280"/>
                <a:ext cx="30780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" name="Group 5"/>
            <p:cNvGrpSpPr/>
            <p:nvPr/>
          </p:nvGrpSpPr>
          <p:grpSpPr>
            <a:xfrm>
              <a:off x="414360" y="2968560"/>
              <a:ext cx="717120" cy="453960"/>
              <a:chOff x="414360" y="2968560"/>
              <a:chExt cx="717120" cy="453960"/>
            </a:xfrm>
          </p:grpSpPr>
          <p:sp>
            <p:nvSpPr>
              <p:cNvPr id="100" name="CustomShape 6"/>
              <p:cNvSpPr/>
              <p:nvPr/>
            </p:nvSpPr>
            <p:spPr>
              <a:xfrm>
                <a:off x="414360" y="2968560"/>
                <a:ext cx="421560" cy="453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7"/>
              <p:cNvSpPr/>
              <p:nvPr/>
            </p:nvSpPr>
            <p:spPr>
              <a:xfrm>
                <a:off x="783360" y="2968560"/>
                <a:ext cx="34812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" name="CustomShape 8"/>
            <p:cNvSpPr/>
            <p:nvPr/>
          </p:nvSpPr>
          <p:spPr>
            <a:xfrm>
              <a:off x="0" y="2895480"/>
              <a:ext cx="539640" cy="401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9"/>
            <p:cNvSpPr/>
            <p:nvPr/>
          </p:nvSpPr>
          <p:spPr>
            <a:xfrm>
              <a:off x="635040" y="2438280"/>
              <a:ext cx="11160" cy="1032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"/>
            <p:cNvSpPr/>
            <p:nvPr/>
          </p:nvSpPr>
          <p:spPr>
            <a:xfrm flipV="1">
              <a:off x="316080" y="3256200"/>
              <a:ext cx="8672400" cy="34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PlaceHolder 11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51520" cy="1441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7496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771EB00C-FC52-43B6-AD53-515172DA5F96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14400" y="1676160"/>
            <a:ext cx="73152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Authentication in Django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6840" y="274320"/>
            <a:ext cx="82170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Authorization Checks in Templates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6840" y="1371600"/>
            <a:ext cx="8217000" cy="100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Templates can use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perms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49360" y="2008080"/>
            <a:ext cx="8229600" cy="44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{% if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user.is_authenticated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%}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Hello, {{ user.username }}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{% else %}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Please &lt;a href="{% url 'login'%}"&gt;Login&lt;/a&gt;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{% endif %}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{# same as user.has_perm('blog.post_entry') #}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{% if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perms.blog.post_entry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%}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You can post a blog entry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{% endif %}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8160" cy="8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Where to Apply Authorization?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371600"/>
            <a:ext cx="8228160" cy="49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In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templates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Gives web page the desired appearance and page flow, but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can be by-passed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Don't rely on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In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views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Requests are always passed to a view, so this is fairly secure.  Prefer decorators or Mixins instead of checks in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In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models?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some frameworks, you can configure required permissions directly into model classes.  Apparently not in Django.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In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url mapping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(urls.py).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Using OAuth &amp; OpenId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74640" y="1400040"/>
            <a:ext cx="7904160" cy="500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django-allauth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package.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Both django-allauth and django-social-auth extensions add OAuth support to Django, but django-allauth also manages local accounts, simplifying your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8160" cy="8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Role Based Authorization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371600"/>
            <a:ext cx="8228160" cy="49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Permissions are based on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roles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user possesses.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user may have many roles.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“joe” has roles “voter” and “administrator”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382920" y="3994200"/>
            <a:ext cx="164628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Principal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457200" y="3994200"/>
            <a:ext cx="146376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Subject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(user)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Line 5"/>
          <p:cNvSpPr/>
          <p:nvPr/>
        </p:nvSpPr>
        <p:spPr>
          <a:xfrm>
            <a:off x="1920960" y="4726080"/>
            <a:ext cx="14637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>
            <a:off x="6492960" y="3994200"/>
            <a:ext cx="164628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Role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2011320" y="43592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identifies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2011320" y="48164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1..*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Line 9"/>
          <p:cNvSpPr/>
          <p:nvPr/>
        </p:nvSpPr>
        <p:spPr>
          <a:xfrm>
            <a:off x="5029200" y="4726080"/>
            <a:ext cx="14637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"/>
          <p:cNvSpPr/>
          <p:nvPr/>
        </p:nvSpPr>
        <p:spPr>
          <a:xfrm>
            <a:off x="5121360" y="48164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5029200" y="43592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6218280" y="5761080"/>
            <a:ext cx="219384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Permissions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Line 13"/>
          <p:cNvSpPr/>
          <p:nvPr/>
        </p:nvSpPr>
        <p:spPr>
          <a:xfrm>
            <a:off x="7315200" y="5362560"/>
            <a:ext cx="1440" cy="396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8160" cy="8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Django Does It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371600"/>
            <a:ext cx="8228160" cy="49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identifies a user, authenticate using one of many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backends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Group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User is assigned one or more groups. Each group has some Permissions.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Permission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key-value pair (anything you like) used in code to enforce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authorization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562200" y="4390920"/>
            <a:ext cx="164628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Group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name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57200" y="4022640"/>
            <a:ext cx="1828800" cy="23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User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username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password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email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first_name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last_name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Line 5"/>
          <p:cNvSpPr/>
          <p:nvPr/>
        </p:nvSpPr>
        <p:spPr>
          <a:xfrm flipV="1">
            <a:off x="2286000" y="5108040"/>
            <a:ext cx="1276200" cy="27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6218280" y="4297320"/>
            <a:ext cx="2103480" cy="182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Permission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name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description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2190600" y="475452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member 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2155680" y="510372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1..*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>
            <a:off x="5211720" y="5121360"/>
            <a:ext cx="10065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0"/>
          <p:cNvSpPr/>
          <p:nvPr/>
        </p:nvSpPr>
        <p:spPr>
          <a:xfrm>
            <a:off x="5121360" y="5211720"/>
            <a:ext cx="10969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5029200" y="475452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Checking Authorization in Code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19040" y="1290600"/>
            <a:ext cx="8450280" cy="528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from django.contrib.auth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authenticate, login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dumb_login_view(request):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# authenticate first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user =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authenticate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(request,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Courier New"/>
              </a:rPr>
              <a:t>"hacker"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Courier New"/>
              </a:rPr>
              <a:t>"Hack!"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login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(request, user)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if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user.is_authenticated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# allow any logged in user to do something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if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user.has_perm('blog.can_create')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# allow user to create a blog entry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Checking Auth in Views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9360" y="2143080"/>
            <a:ext cx="8047080" cy="28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blog_index(request):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if not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request.user.is_authenticated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redirect('login')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if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request.user.has_perm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Courier New"/>
              </a:rPr>
              <a:t>'blog.can_post_comment'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# include form for posting comments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57200" y="1371600"/>
            <a:ext cx="8228160" cy="7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 has reference to current user.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Decorators on Views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49360" y="1962000"/>
            <a:ext cx="8047080" cy="44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from django.contrib.auth.decorators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login_required, permission_required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@login_required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blog_index(request):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"""show index of todos for this user"""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@permission_required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('blog.can_create')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add(request):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"""post a new blog entry"""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57200" y="1371600"/>
            <a:ext cx="8228160" cy="7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8960">
              <a:spcBef>
                <a:spcPts val="598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Decorators reduce risk of errors, create cleaner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Decorators in urls.py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6520" y="2297160"/>
            <a:ext cx="8180280" cy="20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urlpatterns = [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path('blog/',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login_required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(views.index)),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... 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57200" y="1371600"/>
            <a:ext cx="8228160" cy="73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You can add decorators in urls.py. I think using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decorators in views is more readable &amp; avoids errors.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Define Your Own Decorators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49360" y="2646360"/>
            <a:ext cx="8047080" cy="28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kasetsart_email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(user) -&gt; bool: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return user.email.endswith(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'@ku.ac.th'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@user_passes_test(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kasetsart_email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 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vote(request, question_id):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# only users at KU can vote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57200" y="1371600"/>
            <a:ext cx="8228160" cy="127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none of Django's decorators do what you want...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189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https://docs.djangoproject.com/en/3.0/topics/auth/default/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6840" y="274320"/>
            <a:ext cx="82170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Mixins for Class-based Views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6840" y="1371600"/>
            <a:ext cx="8217000" cy="100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Mixin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means to combine or "mix in" behavior from several different classes.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49360" y="2405160"/>
            <a:ext cx="8229600" cy="28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from django.contrib.auth.mixins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LoginRequiredMixin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PollsIndex(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LoginRequiredMixin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, ListView):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template_name = 'polls/index.html'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2022-10-30T15:07:02Z</dcterms:created>
  <dc:creator/>
  <dc:description/>
  <dc:language>en-US</dc:language>
  <cp:lastModifiedBy/>
  <dcterms:modified xsi:type="dcterms:W3CDTF">2022-10-30T15:20:35Z</dcterms:modified>
  <cp:revision>3</cp:revision>
  <dc:subject/>
  <dc:title>Authentication in Django</dc:title>
</cp:coreProperties>
</file>