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A16BB20-FF0D-4BEC-A496-3B8502950D8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57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91360" cy="1034640"/>
            <a:chOff x="0" y="2438280"/>
            <a:chExt cx="8991360" cy="103464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93360" cy="456840"/>
              <a:chOff x="290520" y="2546280"/>
              <a:chExt cx="693360" cy="45684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20480" cy="45684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10680" cy="45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20000" cy="456840"/>
              <a:chOff x="414360" y="2968560"/>
              <a:chExt cx="720000" cy="45684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5684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51000" cy="45684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42520" cy="40464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14040" cy="1034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5840"/>
              <a:ext cx="8675280" cy="374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208360" cy="1034640"/>
            <a:chOff x="189000" y="368280"/>
            <a:chExt cx="8208360" cy="103464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14040" cy="1034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208360" cy="14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903800" cy="8474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903800" cy="444636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1"/>
          <p:cNvGrpSpPr/>
          <p:nvPr/>
        </p:nvGrpSpPr>
        <p:grpSpPr>
          <a:xfrm>
            <a:off x="189000" y="368280"/>
            <a:ext cx="8208360" cy="1034640"/>
            <a:chOff x="189000" y="368280"/>
            <a:chExt cx="8208360" cy="1034640"/>
          </a:xfrm>
        </p:grpSpPr>
        <p:sp>
          <p:nvSpPr>
            <p:cNvPr id="90" name="CustomShape 2"/>
            <p:cNvSpPr/>
            <p:nvPr/>
          </p:nvSpPr>
          <p:spPr>
            <a:xfrm>
              <a:off x="507960" y="368280"/>
              <a:ext cx="14040" cy="103464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3"/>
            <p:cNvSpPr/>
            <p:nvPr/>
          </p:nvSpPr>
          <p:spPr>
            <a:xfrm>
              <a:off x="189000" y="1158840"/>
              <a:ext cx="8208360" cy="1404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914400" y="1676160"/>
            <a:ext cx="731484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OAuth Practice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4236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OAuth Playgrounds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171360" y="606600"/>
            <a:ext cx="8827920" cy="5154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31680" y="1189080"/>
            <a:ext cx="9267480" cy="457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456840" y="274320"/>
            <a:ext cx="821160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65040" y="1125360"/>
            <a:ext cx="821196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https://www.oauth.com/playground/</a:t>
            </a:r>
            <a:endParaRPr b="0" lang="en-US" sz="28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2193840" y="1704960"/>
            <a:ext cx="4663800" cy="3051000"/>
          </a:xfrm>
          <a:prstGeom prst="rect">
            <a:avLst/>
          </a:prstGeom>
          <a:ln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1908000" y="4664160"/>
            <a:ext cx="5316480" cy="1825200"/>
          </a:xfrm>
          <a:prstGeom prst="rect">
            <a:avLst/>
          </a:prstGeom>
          <a:ln>
            <a:noFill/>
          </a:ln>
        </p:spPr>
      </p:pic>
      <p:sp>
        <p:nvSpPr>
          <p:cNvPr id="142" name="CustomShape 3"/>
          <p:cNvSpPr/>
          <p:nvPr/>
        </p:nvSpPr>
        <p:spPr>
          <a:xfrm>
            <a:off x="1463760" y="5303880"/>
            <a:ext cx="2650680" cy="821880"/>
          </a:xfrm>
          <a:prstGeom prst="ellipse">
            <a:avLst/>
          </a:prstGeom>
          <a:noFill/>
          <a:ln w="72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4"/>
          <p:cNvSpPr/>
          <p:nvPr/>
        </p:nvSpPr>
        <p:spPr>
          <a:xfrm>
            <a:off x="0" y="4299120"/>
            <a:ext cx="2010960" cy="10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Choose "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DejaVu Sans"/>
              </a:rPr>
              <a:t>Authorization Code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" Flow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456840" y="274320"/>
            <a:ext cx="8211600" cy="8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OAuth 2.0 Playground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456840" y="1371600"/>
            <a:ext cx="8211600" cy="493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Choose "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Authorization Code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" flow.</a:t>
            </a:r>
            <a:endParaRPr b="0" lang="en-US" sz="28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4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Work through the exercise.</a:t>
            </a:r>
            <a:endParaRPr b="0" lang="en-US" sz="28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44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ff0000"/>
                </a:solidFill>
                <a:latin typeface="Arial"/>
              </a:rPr>
              <a:t>Note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: </a:t>
            </a:r>
            <a:endParaRPr b="0" lang="en-US" sz="28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 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you need to remember (or write down) the username and password the site gives.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938160" y="92160"/>
            <a:ext cx="6757560" cy="6165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1558800" y="0"/>
            <a:ext cx="60721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0" y="822240"/>
            <a:ext cx="9164160" cy="5125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5029200" y="1006560"/>
            <a:ext cx="3714480" cy="2514240"/>
          </a:xfrm>
          <a:prstGeom prst="rect">
            <a:avLst/>
          </a:prstGeom>
          <a:ln>
            <a:noFill/>
          </a:ln>
        </p:spPr>
      </p:pic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227160" y="512640"/>
            <a:ext cx="4161960" cy="341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409680" y="2103480"/>
            <a:ext cx="8276760" cy="187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274680" y="457200"/>
            <a:ext cx="8295840" cy="163800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182520" y="2109960"/>
            <a:ext cx="8581680" cy="4657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2022-10-30T15:21:15Z</dcterms:created>
  <dc:creator/>
  <dc:description/>
  <dc:language>en-US</dc:language>
  <cp:lastModifiedBy/>
  <dcterms:modified xsi:type="dcterms:W3CDTF">2022-10-30T15:30:43Z</dcterms:modified>
  <cp:revision>3</cp:revision>
  <dc:subject/>
  <dc:title>OAuth Practice</dc:title>
</cp:coreProperties>
</file>