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82" name="CustomShape 2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5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6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7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8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9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PlaceHolder 10"/>
          <p:cNvSpPr>
            <a:spLocks noGrp="1"/>
          </p:cNvSpPr>
          <p:nvPr>
            <p:ph type="sldImg"/>
          </p:nvPr>
        </p:nvSpPr>
        <p:spPr>
          <a:xfrm>
            <a:off x="-360" y="694800"/>
            <a:ext cx="360" cy="3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Click 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to 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move 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the 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slide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91" name="PlaceHolder 1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2000" cy="4100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Click to edit the notes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format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131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0" y="695160"/>
            <a:ext cx="1440" cy="1800"/>
          </a:xfrm>
          <a:prstGeom prst="rect">
            <a:avLst/>
          </a:prstGeom>
        </p:spPr>
      </p:sp>
      <p:sp>
        <p:nvSpPr>
          <p:cNvPr id="149" name="CustomShape 2"/>
          <p:cNvSpPr/>
          <p:nvPr/>
        </p:nvSpPr>
        <p:spPr>
          <a:xfrm>
            <a:off x="685800" y="4343400"/>
            <a:ext cx="5477040" cy="410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0" y="695160"/>
            <a:ext cx="1440" cy="1800"/>
          </a:xfrm>
          <a:prstGeom prst="rect">
            <a:avLst/>
          </a:prstGeom>
        </p:spPr>
      </p:sp>
      <p:sp>
        <p:nvSpPr>
          <p:cNvPr id="151" name="CustomShape 2"/>
          <p:cNvSpPr/>
          <p:nvPr/>
        </p:nvSpPr>
        <p:spPr>
          <a:xfrm>
            <a:off x="685800" y="4343400"/>
            <a:ext cx="5477040" cy="410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0" y="695160"/>
            <a:ext cx="1440" cy="1800"/>
          </a:xfrm>
          <a:prstGeom prst="rect">
            <a:avLst/>
          </a:prstGeom>
        </p:spPr>
      </p:sp>
      <p:sp>
        <p:nvSpPr>
          <p:cNvPr id="153" name="CustomShape 2"/>
          <p:cNvSpPr/>
          <p:nvPr/>
        </p:nvSpPr>
        <p:spPr>
          <a:xfrm>
            <a:off x="685800" y="4343400"/>
            <a:ext cx="5481720" cy="411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0" y="695160"/>
            <a:ext cx="1440" cy="1800"/>
          </a:xfrm>
          <a:prstGeom prst="rect">
            <a:avLst/>
          </a:prstGeom>
        </p:spPr>
      </p:sp>
      <p:sp>
        <p:nvSpPr>
          <p:cNvPr id="155" name="CustomShape 2"/>
          <p:cNvSpPr/>
          <p:nvPr/>
        </p:nvSpPr>
        <p:spPr>
          <a:xfrm>
            <a:off x="685800" y="4343400"/>
            <a:ext cx="5477040" cy="4105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133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Img"/>
          </p:nvPr>
        </p:nvSpPr>
        <p:spPr>
          <a:xfrm>
            <a:off x="0" y="695160"/>
            <a:ext cx="1440" cy="1800"/>
          </a:xfrm>
          <a:prstGeom prst="rect">
            <a:avLst/>
          </a:prstGeom>
        </p:spPr>
      </p:sp>
      <p:sp>
        <p:nvSpPr>
          <p:cNvPr id="135" name="CustomShape 2"/>
          <p:cNvSpPr/>
          <p:nvPr/>
        </p:nvSpPr>
        <p:spPr>
          <a:xfrm>
            <a:off x="685800" y="4343400"/>
            <a:ext cx="5481720" cy="411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Img"/>
          </p:nvPr>
        </p:nvSpPr>
        <p:spPr>
          <a:xfrm>
            <a:off x="0" y="695160"/>
            <a:ext cx="1440" cy="1800"/>
          </a:xfrm>
          <a:prstGeom prst="rect">
            <a:avLst/>
          </a:prstGeom>
        </p:spPr>
      </p:sp>
      <p:sp>
        <p:nvSpPr>
          <p:cNvPr id="137" name="CustomShape 2"/>
          <p:cNvSpPr/>
          <p:nvPr/>
        </p:nvSpPr>
        <p:spPr>
          <a:xfrm>
            <a:off x="685800" y="4343400"/>
            <a:ext cx="5481720" cy="411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0" y="695160"/>
            <a:ext cx="1440" cy="1800"/>
          </a:xfrm>
          <a:prstGeom prst="rect">
            <a:avLst/>
          </a:prstGeom>
        </p:spPr>
      </p:sp>
      <p:sp>
        <p:nvSpPr>
          <p:cNvPr id="139" name="CustomShape 2"/>
          <p:cNvSpPr/>
          <p:nvPr/>
        </p:nvSpPr>
        <p:spPr>
          <a:xfrm>
            <a:off x="685800" y="4343400"/>
            <a:ext cx="5481720" cy="411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Img"/>
          </p:nvPr>
        </p:nvSpPr>
        <p:spPr>
          <a:xfrm>
            <a:off x="0" y="695160"/>
            <a:ext cx="1440" cy="1800"/>
          </a:xfrm>
          <a:prstGeom prst="rect">
            <a:avLst/>
          </a:prstGeom>
        </p:spPr>
      </p:sp>
      <p:sp>
        <p:nvSpPr>
          <p:cNvPr id="141" name="CustomShape 2"/>
          <p:cNvSpPr/>
          <p:nvPr/>
        </p:nvSpPr>
        <p:spPr>
          <a:xfrm>
            <a:off x="685800" y="4343400"/>
            <a:ext cx="5481720" cy="411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0" y="695160"/>
            <a:ext cx="1440" cy="1800"/>
          </a:xfrm>
          <a:prstGeom prst="rect">
            <a:avLst/>
          </a:prstGeom>
        </p:spPr>
      </p:sp>
      <p:sp>
        <p:nvSpPr>
          <p:cNvPr id="143" name="CustomShape 2"/>
          <p:cNvSpPr/>
          <p:nvPr/>
        </p:nvSpPr>
        <p:spPr>
          <a:xfrm>
            <a:off x="685800" y="4343400"/>
            <a:ext cx="5481720" cy="411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0" y="695160"/>
            <a:ext cx="1440" cy="1800"/>
          </a:xfrm>
          <a:prstGeom prst="rect">
            <a:avLst/>
          </a:prstGeom>
        </p:spPr>
      </p:sp>
      <p:sp>
        <p:nvSpPr>
          <p:cNvPr id="145" name="CustomShape 2"/>
          <p:cNvSpPr/>
          <p:nvPr/>
        </p:nvSpPr>
        <p:spPr>
          <a:xfrm>
            <a:off x="685800" y="4343400"/>
            <a:ext cx="5481720" cy="411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0" y="695160"/>
            <a:ext cx="1440" cy="1800"/>
          </a:xfrm>
          <a:prstGeom prst="rect">
            <a:avLst/>
          </a:prstGeom>
        </p:spPr>
      </p:sp>
      <p:sp>
        <p:nvSpPr>
          <p:cNvPr id="147" name="CustomShape 2"/>
          <p:cNvSpPr/>
          <p:nvPr/>
        </p:nvSpPr>
        <p:spPr>
          <a:xfrm>
            <a:off x="685800" y="4343400"/>
            <a:ext cx="5481720" cy="411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907400" cy="85104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7907400" cy="2437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10920" y="4041000"/>
            <a:ext cx="7907400" cy="2437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907400" cy="85104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3858480" cy="2437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2720" y="1371240"/>
            <a:ext cx="3858480" cy="2437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10920" y="4041000"/>
            <a:ext cx="3858480" cy="2437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62720" y="4041000"/>
            <a:ext cx="3858480" cy="2437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907400" cy="85104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2545920" cy="2437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84640" y="1371240"/>
            <a:ext cx="2545920" cy="2437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958000" y="1371240"/>
            <a:ext cx="2545920" cy="2437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10920" y="4041000"/>
            <a:ext cx="2545920" cy="2437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84640" y="4041000"/>
            <a:ext cx="2545920" cy="2437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958000" y="4041000"/>
            <a:ext cx="2545920" cy="2437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907400" cy="85104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10920" y="1371240"/>
            <a:ext cx="7907400" cy="511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49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907400" cy="85104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7907400" cy="51116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907400" cy="85104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3858480" cy="51116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62720" y="1371240"/>
            <a:ext cx="3858480" cy="51116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907400" cy="85104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610920" y="260280"/>
            <a:ext cx="7907400" cy="394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49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907400" cy="85104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3858480" cy="2437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62720" y="1371240"/>
            <a:ext cx="3858480" cy="51116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10920" y="4041000"/>
            <a:ext cx="3858480" cy="2437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907400" cy="85104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10920" y="1371240"/>
            <a:ext cx="7907400" cy="511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49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907400" cy="85104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3858480" cy="51116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62720" y="1371240"/>
            <a:ext cx="3858480" cy="2437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62720" y="4041000"/>
            <a:ext cx="3858480" cy="2437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907400" cy="85104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3858480" cy="2437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62720" y="1371240"/>
            <a:ext cx="3858480" cy="2437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10920" y="4041000"/>
            <a:ext cx="7907400" cy="2437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907400" cy="85104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7907400" cy="2437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10920" y="4041000"/>
            <a:ext cx="7907400" cy="2437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907400" cy="85104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3858480" cy="2437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62720" y="1371240"/>
            <a:ext cx="3858480" cy="2437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10920" y="4041000"/>
            <a:ext cx="3858480" cy="2437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62720" y="4041000"/>
            <a:ext cx="3858480" cy="2437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907400" cy="85104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2545920" cy="2437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84640" y="1371240"/>
            <a:ext cx="2545920" cy="2437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958000" y="1371240"/>
            <a:ext cx="2545920" cy="2437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10920" y="4041000"/>
            <a:ext cx="2545920" cy="2437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84640" y="4041000"/>
            <a:ext cx="2545920" cy="2437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5958000" y="4041000"/>
            <a:ext cx="2545920" cy="2437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907400" cy="85104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7907400" cy="51116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907400" cy="85104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3858480" cy="51116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62720" y="1371240"/>
            <a:ext cx="3858480" cy="51116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907400" cy="85104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10920" y="260280"/>
            <a:ext cx="7907400" cy="3946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49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907400" cy="85104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3858480" cy="2437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62720" y="1371240"/>
            <a:ext cx="3858480" cy="51116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10920" y="4041000"/>
            <a:ext cx="3858480" cy="2437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907400" cy="85104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3858480" cy="51116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62720" y="1371240"/>
            <a:ext cx="3858480" cy="2437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62720" y="4041000"/>
            <a:ext cx="3858480" cy="2437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907400" cy="85104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10920" y="1371240"/>
            <a:ext cx="3858480" cy="2437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62720" y="1371240"/>
            <a:ext cx="3858480" cy="2437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10920" y="4041000"/>
            <a:ext cx="7907400" cy="2437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89000" y="368280"/>
            <a:ext cx="8211960" cy="1038240"/>
            <a:chOff x="189000" y="368280"/>
            <a:chExt cx="8211960" cy="1038240"/>
          </a:xfrm>
        </p:grpSpPr>
        <p:sp>
          <p:nvSpPr>
            <p:cNvPr id="1" name="CustomShape 2"/>
            <p:cNvSpPr/>
            <p:nvPr/>
          </p:nvSpPr>
          <p:spPr>
            <a:xfrm>
              <a:off x="507960" y="368280"/>
              <a:ext cx="17640" cy="103824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89000" y="1158840"/>
              <a:ext cx="8211960" cy="176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10920" y="260280"/>
            <a:ext cx="7907400" cy="85104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Click 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to edit 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the 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title 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text 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format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10920" y="1371240"/>
            <a:ext cx="7907400" cy="51116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59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635040" y="2438280"/>
            <a:ext cx="17280" cy="1038240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 flipV="1">
            <a:off x="316080" y="3260520"/>
            <a:ext cx="8678520" cy="4104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1c1c1c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990720" y="1676160"/>
            <a:ext cx="7758000" cy="14475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Click 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to edit 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the 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title 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text 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format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914400" y="5669280"/>
            <a:ext cx="8229240" cy="772920"/>
          </a:xfrm>
          <a:prstGeom prst="rect">
            <a:avLst/>
          </a:prstGeom>
        </p:spPr>
        <p:txBody>
          <a:bodyPr lIns="0" rIns="0" tIns="0" bIns="0">
            <a:normAutofit fontScale="16000"/>
          </a:bodyPr>
          <a:p>
            <a:pPr marL="342720" indent="-342720" algn="ctr">
              <a:spcBef>
                <a:spcPts val="49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 algn="ctr">
              <a:spcBef>
                <a:spcPts val="598"/>
              </a:spcBef>
              <a:tabLst>
                <a:tab algn="l" pos="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 algn="ctr">
              <a:spcBef>
                <a:spcPts val="4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  <a:tab algn="l" pos="82515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 algn="ctr"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  <a:tab algn="l" pos="8251560"/>
                <a:tab algn="l" pos="86104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990720" y="1676160"/>
            <a:ext cx="7238880" cy="146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Intro to Testing 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1371600" y="3886200"/>
            <a:ext cx="6400800" cy="175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Autofit/>
          </a:bodyPr>
          <a:p>
            <a:pPr marL="342720" indent="-342720" algn="ctr">
              <a:spcBef>
                <a:spcPts val="49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 incomplete overview of software testing.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611280" y="259920"/>
            <a:ext cx="7912080" cy="85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Test Coverage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611280" y="1371240"/>
            <a:ext cx="7912080" cy="511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38040">
              <a:spcBef>
                <a:spcPts val="1137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 and 2 focus on functional requirements and capabilities.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0800">
              <a:spcBef>
                <a:spcPts val="1137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can this product work at all?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8040">
              <a:spcBef>
                <a:spcPts val="1137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 finds obvious bugs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8040">
              <a:spcBef>
                <a:spcPts val="1137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2+ and 3 test "-ilities", such as reliability, usability, performance.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0800">
              <a:spcBef>
                <a:spcPts val="1137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Will this product work under realistic usage?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"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8040">
              <a:spcBef>
                <a:spcPts val="1137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Level 3 implies "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if there was a serious bug here, we would probably know it."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11280" y="259920"/>
            <a:ext cx="7912080" cy="85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Quality Assessment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925560" y="1828800"/>
            <a:ext cx="1268280" cy="1096920"/>
          </a:xfrm>
          <a:prstGeom prst="rect">
            <a:avLst/>
          </a:prstGeom>
          <a:ln>
            <a:noFill/>
          </a:ln>
        </p:spPr>
      </p:pic>
      <p:sp>
        <p:nvSpPr>
          <p:cNvPr id="121" name="CustomShape 2"/>
          <p:cNvSpPr/>
          <p:nvPr/>
        </p:nvSpPr>
        <p:spPr>
          <a:xfrm>
            <a:off x="2468520" y="1738440"/>
            <a:ext cx="5943600" cy="136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No known p;roblems in this area that would interrupt testing or threaten to stop shipment.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1006560" y="3398760"/>
            <a:ext cx="1096920" cy="1081080"/>
          </a:xfrm>
          <a:prstGeom prst="rect">
            <a:avLst/>
          </a:prstGeom>
          <a:ln>
            <a:noFill/>
          </a:ln>
        </p:spPr>
      </p:pic>
      <p:sp>
        <p:nvSpPr>
          <p:cNvPr id="123" name="CustomShape 3"/>
          <p:cNvSpPr/>
          <p:nvPr/>
        </p:nvSpPr>
        <p:spPr>
          <a:xfrm>
            <a:off x="2557440" y="3263760"/>
            <a:ext cx="5943600" cy="137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We know of potentially serious problems, or suspect important problems not discovered yet.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3"/>
          <a:stretch/>
        </p:blipFill>
        <p:spPr>
          <a:xfrm>
            <a:off x="1047600" y="5029200"/>
            <a:ext cx="1109880" cy="1006560"/>
          </a:xfrm>
          <a:prstGeom prst="rect">
            <a:avLst/>
          </a:prstGeom>
          <a:ln>
            <a:noFill/>
          </a:ln>
        </p:spPr>
      </p:pic>
      <p:sp>
        <p:nvSpPr>
          <p:cNvPr id="125" name="CustomShape 4"/>
          <p:cNvSpPr/>
          <p:nvPr/>
        </p:nvSpPr>
        <p:spPr>
          <a:xfrm>
            <a:off x="2546280" y="5056200"/>
            <a:ext cx="5943600" cy="94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Found serious problems that prevent shipment or interrupt testing.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10920" y="260280"/>
            <a:ext cx="7916760" cy="86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Refs for Exploratory Testing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610920" y="1371600"/>
            <a:ext cx="7916760" cy="5121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33360">
              <a:spcBef>
                <a:spcPts val="598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Blog by Michael Bolten, "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Of Testing Tours and Dashboards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".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spcBef>
                <a:spcPts val="598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http://www.developsense.com/blog/2009/04/of-testing-tours-and-dashboards/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spcBef>
                <a:spcPts val="598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Exploratory Testing Explained"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http://www.satisfice.com/articles/et-article.pdf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spcBef>
                <a:spcPts val="598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spcBef>
                <a:spcPts val="598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Video &amp; slide Introduction: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spcBef>
                <a:spcPts val="598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http://www.testingeducation.org/BBST/exploratory/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spcBef>
                <a:spcPts val="598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(part of an online course in blackbox testing)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611280" y="259920"/>
            <a:ext cx="7912080" cy="855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Reference for Testing Dashboard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611280" y="1371240"/>
            <a:ext cx="7912080" cy="511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38040">
              <a:spcBef>
                <a:spcPts val="598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From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Rapid Software Testing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course.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8040">
              <a:spcBef>
                <a:spcPts val="598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Slides: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0800">
              <a:spcBef>
                <a:spcPts val="598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http://www.satisfice.com/rst.pdf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8040">
              <a:spcBef>
                <a:spcPts val="598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8040">
              <a:spcBef>
                <a:spcPts val="598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Course: http://www.testingeducation.org/coursenotes/bach_james/cm_200204_rapidtesting/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8040">
              <a:spcBef>
                <a:spcPts val="598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8040">
              <a:spcBef>
                <a:spcPts val="598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series of video courses on blackbox testing (Cem Kaner):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8040">
              <a:spcBef>
                <a:spcPts val="598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http://www.testingeducation.org/BBST/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8040">
              <a:spcBef>
                <a:spcPts val="598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0800">
              <a:spcBef>
                <a:spcPts val="598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Kinds of Testing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611280" y="1371600"/>
            <a:ext cx="7921440" cy="44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457200" indent="-443160">
              <a:spcBef>
                <a:spcPts val="1500"/>
              </a:spcBef>
              <a:tabLst>
                <a:tab algn="l" pos="0"/>
                <a:tab algn="l" pos="457200"/>
                <a:tab algn="l" pos="471240"/>
                <a:tab algn="l" pos="830160"/>
                <a:tab algn="l" pos="1188720"/>
                <a:tab algn="l" pos="1547640"/>
                <a:tab algn="l" pos="1906560"/>
                <a:tab algn="l" pos="2265120"/>
                <a:tab algn="l" pos="2624040"/>
                <a:tab algn="l" pos="2982600"/>
                <a:tab algn="l" pos="3341520"/>
                <a:tab algn="l" pos="3700440"/>
                <a:tab algn="l" pos="4059000"/>
                <a:tab algn="l" pos="4417920"/>
                <a:tab algn="l" pos="4776480"/>
                <a:tab algn="l" pos="5135400"/>
                <a:tab algn="l" pos="5494320"/>
                <a:tab algn="l" pos="5852880"/>
                <a:tab algn="l" pos="6211800"/>
                <a:tab algn="l" pos="6570360"/>
                <a:tab algn="l" pos="6929280"/>
                <a:tab algn="l" pos="7288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These are mostly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blackbox testing: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spcBef>
                <a:spcPts val="1500"/>
              </a:spcBef>
              <a:buClr>
                <a:srgbClr val="333399"/>
              </a:buClr>
              <a:buFont typeface="Arial"/>
              <a:buAutoNum type="arabicPeriod"/>
              <a:tabLst>
                <a:tab algn="l" pos="457200"/>
                <a:tab algn="l" pos="471240"/>
                <a:tab algn="l" pos="830160"/>
                <a:tab algn="l" pos="1188720"/>
                <a:tab algn="l" pos="1547640"/>
                <a:tab algn="l" pos="1906560"/>
                <a:tab algn="l" pos="2265120"/>
                <a:tab algn="l" pos="2624040"/>
                <a:tab algn="l" pos="2982600"/>
                <a:tab algn="l" pos="3341520"/>
                <a:tab algn="l" pos="3700440"/>
                <a:tab algn="l" pos="4059000"/>
                <a:tab algn="l" pos="4417920"/>
                <a:tab algn="l" pos="4776480"/>
                <a:tab algn="l" pos="5135400"/>
                <a:tab algn="l" pos="5494320"/>
                <a:tab algn="l" pos="5852880"/>
                <a:tab algn="l" pos="6211800"/>
                <a:tab algn="l" pos="6570360"/>
                <a:tab algn="l" pos="6929280"/>
                <a:tab algn="l" pos="7288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Exploratory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spcBef>
                <a:spcPts val="1500"/>
              </a:spcBef>
              <a:buClr>
                <a:srgbClr val="333399"/>
              </a:buClr>
              <a:buFont typeface="Arial"/>
              <a:buAutoNum type="arabicPeriod"/>
              <a:tabLst>
                <a:tab algn="l" pos="457200"/>
                <a:tab algn="l" pos="471240"/>
                <a:tab algn="l" pos="830160"/>
                <a:tab algn="l" pos="1188720"/>
                <a:tab algn="l" pos="1547640"/>
                <a:tab algn="l" pos="1906560"/>
                <a:tab algn="l" pos="2265120"/>
                <a:tab algn="l" pos="2624040"/>
                <a:tab algn="l" pos="2982600"/>
                <a:tab algn="l" pos="3341520"/>
                <a:tab algn="l" pos="3700440"/>
                <a:tab algn="l" pos="4059000"/>
                <a:tab algn="l" pos="4417920"/>
                <a:tab algn="l" pos="4776480"/>
                <a:tab algn="l" pos="5135400"/>
                <a:tab algn="l" pos="5494320"/>
                <a:tab algn="l" pos="5852880"/>
                <a:tab algn="l" pos="6211800"/>
                <a:tab algn="l" pos="6570360"/>
                <a:tab algn="l" pos="6929280"/>
                <a:tab algn="l" pos="7288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Functional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spcBef>
                <a:spcPts val="1500"/>
              </a:spcBef>
              <a:buClr>
                <a:srgbClr val="333399"/>
              </a:buClr>
              <a:buFont typeface="Arial"/>
              <a:buAutoNum type="arabicPeriod"/>
              <a:tabLst>
                <a:tab algn="l" pos="457200"/>
                <a:tab algn="l" pos="471240"/>
                <a:tab algn="l" pos="830160"/>
                <a:tab algn="l" pos="1188720"/>
                <a:tab algn="l" pos="1547640"/>
                <a:tab algn="l" pos="1906560"/>
                <a:tab algn="l" pos="2265120"/>
                <a:tab algn="l" pos="2624040"/>
                <a:tab algn="l" pos="2982600"/>
                <a:tab algn="l" pos="3341520"/>
                <a:tab algn="l" pos="3700440"/>
                <a:tab algn="l" pos="4059000"/>
                <a:tab algn="l" pos="4417920"/>
                <a:tab algn="l" pos="4776480"/>
                <a:tab algn="l" pos="5135400"/>
                <a:tab algn="l" pos="5494320"/>
                <a:tab algn="l" pos="5852880"/>
                <a:tab algn="l" pos="6211800"/>
                <a:tab algn="l" pos="6570360"/>
                <a:tab algn="l" pos="6929280"/>
                <a:tab algn="l" pos="7288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Risk-based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spcBef>
                <a:spcPts val="1500"/>
              </a:spcBef>
              <a:buClr>
                <a:srgbClr val="333399"/>
              </a:buClr>
              <a:buFont typeface="Arial"/>
              <a:buAutoNum type="arabicPeriod"/>
              <a:tabLst>
                <a:tab algn="l" pos="457200"/>
                <a:tab algn="l" pos="471240"/>
                <a:tab algn="l" pos="830160"/>
                <a:tab algn="l" pos="1188720"/>
                <a:tab algn="l" pos="1547640"/>
                <a:tab algn="l" pos="1906560"/>
                <a:tab algn="l" pos="2265120"/>
                <a:tab algn="l" pos="2624040"/>
                <a:tab algn="l" pos="2982600"/>
                <a:tab algn="l" pos="3341520"/>
                <a:tab algn="l" pos="3700440"/>
                <a:tab algn="l" pos="4059000"/>
                <a:tab algn="l" pos="4417920"/>
                <a:tab algn="l" pos="4776480"/>
                <a:tab algn="l" pos="5135400"/>
                <a:tab algn="l" pos="5494320"/>
                <a:tab algn="l" pos="5852880"/>
                <a:tab algn="l" pos="6211800"/>
                <a:tab algn="l" pos="6570360"/>
                <a:tab algn="l" pos="6929280"/>
                <a:tab algn="l" pos="7288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Integration Test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spcBef>
                <a:spcPts val="1500"/>
              </a:spcBef>
              <a:buClr>
                <a:srgbClr val="333399"/>
              </a:buClr>
              <a:buFont typeface="Arial"/>
              <a:buAutoNum type="arabicPeriod"/>
              <a:tabLst>
                <a:tab algn="l" pos="457200"/>
                <a:tab algn="l" pos="471240"/>
                <a:tab algn="l" pos="830160"/>
                <a:tab algn="l" pos="1188720"/>
                <a:tab algn="l" pos="1547640"/>
                <a:tab algn="l" pos="1906560"/>
                <a:tab algn="l" pos="2265120"/>
                <a:tab algn="l" pos="2624040"/>
                <a:tab algn="l" pos="2982600"/>
                <a:tab algn="l" pos="3341520"/>
                <a:tab algn="l" pos="3700440"/>
                <a:tab algn="l" pos="4059000"/>
                <a:tab algn="l" pos="4417920"/>
                <a:tab algn="l" pos="4776480"/>
                <a:tab algn="l" pos="5135400"/>
                <a:tab algn="l" pos="5494320"/>
                <a:tab algn="l" pos="5852880"/>
                <a:tab algn="l" pos="6211800"/>
                <a:tab algn="l" pos="6570360"/>
                <a:tab algn="l" pos="6929280"/>
                <a:tab algn="l" pos="7288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End-to-End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4320">
              <a:spcBef>
                <a:spcPts val="1500"/>
              </a:spcBef>
              <a:tabLst>
                <a:tab algn="l" pos="0"/>
                <a:tab algn="l" pos="457200"/>
                <a:tab algn="l" pos="471240"/>
                <a:tab algn="l" pos="830160"/>
                <a:tab algn="l" pos="1188720"/>
                <a:tab algn="l" pos="1547640"/>
                <a:tab algn="l" pos="1906560"/>
                <a:tab algn="l" pos="2265120"/>
                <a:tab algn="l" pos="2624040"/>
                <a:tab algn="l" pos="2982600"/>
                <a:tab algn="l" pos="3341520"/>
                <a:tab algn="l" pos="3700440"/>
                <a:tab algn="l" pos="4059000"/>
                <a:tab algn="l" pos="4417920"/>
                <a:tab algn="l" pos="4776480"/>
                <a:tab algn="l" pos="5135400"/>
                <a:tab algn="l" pos="5494320"/>
                <a:tab algn="l" pos="5852880"/>
                <a:tab algn="l" pos="6211800"/>
                <a:tab algn="l" pos="6570360"/>
                <a:tab algn="l" pos="6929280"/>
                <a:tab algn="l" pos="7288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610920" y="260280"/>
            <a:ext cx="7916760" cy="86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Exploratory Testing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610920" y="1371600"/>
            <a:ext cx="7916760" cy="5121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33360">
              <a:spcBef>
                <a:spcPts val="598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Explore the software to discover areas to test in depth.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spcBef>
                <a:spcPts val="598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spcBef>
                <a:spcPts val="598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"Tour" the software.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spcBef>
                <a:spcPts val="598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spcBef>
                <a:spcPts val="598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Especially useful for testing existing software.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spcBef>
                <a:spcPts val="598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spcBef>
                <a:spcPts val="598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610920" y="260280"/>
            <a:ext cx="7916760" cy="86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What to Tour?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610920" y="1371600"/>
            <a:ext cx="7916760" cy="5121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33360">
              <a:spcBef>
                <a:spcPts val="1423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Feature Tour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use the application and try the features and controls.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spcBef>
                <a:spcPts val="1423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Documentation Tour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browse online help or user guide for the software. Perform something interesting.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spcBef>
                <a:spcPts val="1423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Sample Data Tour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try varied sample data sets. Complex data is good.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spcBef>
                <a:spcPts val="1423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Variability Tour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look for anything that is variable and vary it. Vary as far as possible.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spcBef>
                <a:spcPts val="1423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User Tour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think of different classes of users and how they might want to use the software. Try each.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spcBef>
                <a:spcPts val="1423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Scenario Tour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try scenarios for each class of user.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610920" y="260280"/>
            <a:ext cx="7916760" cy="86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Other Tours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610920" y="1371600"/>
            <a:ext cx="7916760" cy="5121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33360">
              <a:spcBef>
                <a:spcPts val="598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These are described in Bolton's blog: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spcBef>
                <a:spcPts val="2837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Interruptions Tour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start and cancel tasks, go back, switch tabs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spcBef>
                <a:spcPts val="2837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Obsessive Tour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perform same task several times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spcBef>
                <a:spcPts val="2837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Back Alley Tour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try the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least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used feature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spcBef>
                <a:spcPts val="2837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All-night Tour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leave the application running all night.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spcBef>
                <a:spcPts val="2837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Complexity Tour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-try the most complex features; look for places that bugs can hide.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49000" y="328680"/>
            <a:ext cx="7916760" cy="86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Testing Dashboard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610920" y="1371600"/>
            <a:ext cx="7916760" cy="5121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spcBef>
                <a:spcPts val="1137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reminder of your testing progress...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137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4" name="Table 3"/>
          <p:cNvGraphicFramePr/>
          <p:nvPr/>
        </p:nvGraphicFramePr>
        <p:xfrm>
          <a:off x="720720" y="1916280"/>
          <a:ext cx="7805520" cy="4582440"/>
        </p:xfrm>
        <a:graphic>
          <a:graphicData uri="http://schemas.openxmlformats.org/drawingml/2006/table">
            <a:tbl>
              <a:tblPr/>
              <a:tblGrid>
                <a:gridCol w="1560600"/>
                <a:gridCol w="1555920"/>
                <a:gridCol w="1565640"/>
                <a:gridCol w="1560960"/>
                <a:gridCol w="1562400"/>
              </a:tblGrid>
              <a:tr h="653760">
                <a:tc>
                  <a:txBody>
                    <a:bodyPr lIns="90000" rIns="90000" tIns="124200" bIns="46800">
                      <a:noAutofit/>
                    </a:bodyPr>
                    <a:p>
                      <a:pPr>
                        <a:lnSpc>
                          <a:spcPct val="83000"/>
                        </a:lnSpc>
                        <a:tabLst>
                          <a:tab algn="l" pos="0"/>
                          <a:tab algn="l" pos="357120"/>
                          <a:tab algn="l" pos="715680"/>
                          <a:tab algn="l" pos="1074600"/>
                          <a:tab algn="l" pos="1433160"/>
                          <a:tab algn="l" pos="1792080"/>
                          <a:tab algn="l" pos="2151000"/>
                          <a:tab algn="l" pos="2509560"/>
                          <a:tab algn="l" pos="2868480"/>
                          <a:tab algn="l" pos="3227040"/>
                          <a:tab algn="l" pos="3585960"/>
                          <a:tab algn="l" pos="3944880"/>
                          <a:tab algn="l" pos="4303440"/>
                          <a:tab algn="l" pos="4662360"/>
                          <a:tab algn="l" pos="5020920"/>
                          <a:tab algn="l" pos="5379840"/>
                          <a:tab algn="l" pos="5738760"/>
                          <a:tab algn="l" pos="6097320"/>
                          <a:tab algn="l" pos="6456240"/>
                          <a:tab algn="l" pos="6814800"/>
                          <a:tab algn="l" pos="7173720"/>
                          <a:tab algn="l" pos="7207200"/>
                          <a:tab algn="l" pos="7567560"/>
                          <a:tab algn="l" pos="7893000"/>
                          <a:tab algn="l" pos="8251560"/>
                          <a:tab algn="l" pos="8610480"/>
                          <a:tab algn="l" pos="8969040"/>
                          <a:tab algn="l" pos="9327960"/>
                          <a:tab algn="l" pos="9686880"/>
                          <a:tab algn="l" pos="10045440"/>
                          <a:tab algn="l" pos="10404360"/>
                          <a:tab algn="l" pos="1076292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Product Area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124200" bIns="46800">
                      <a:noAutofit/>
                    </a:bodyPr>
                    <a:p>
                      <a:pPr>
                        <a:lnSpc>
                          <a:spcPct val="83000"/>
                        </a:lnSpc>
                        <a:tabLst>
                          <a:tab algn="l" pos="0"/>
                          <a:tab algn="l" pos="357120"/>
                          <a:tab algn="l" pos="715680"/>
                          <a:tab algn="l" pos="1074600"/>
                          <a:tab algn="l" pos="1433160"/>
                          <a:tab algn="l" pos="1792080"/>
                          <a:tab algn="l" pos="2151000"/>
                          <a:tab algn="l" pos="2509560"/>
                          <a:tab algn="l" pos="2868480"/>
                          <a:tab algn="l" pos="3227040"/>
                          <a:tab algn="l" pos="3585960"/>
                          <a:tab algn="l" pos="3944880"/>
                          <a:tab algn="l" pos="4303440"/>
                          <a:tab algn="l" pos="4662360"/>
                          <a:tab algn="l" pos="5020920"/>
                          <a:tab algn="l" pos="5379840"/>
                          <a:tab algn="l" pos="5738760"/>
                          <a:tab algn="l" pos="6097320"/>
                          <a:tab algn="l" pos="6456240"/>
                          <a:tab algn="l" pos="6814800"/>
                          <a:tab algn="l" pos="7173720"/>
                          <a:tab algn="l" pos="7207200"/>
                          <a:tab algn="l" pos="7567560"/>
                          <a:tab algn="l" pos="7893000"/>
                          <a:tab algn="l" pos="8251560"/>
                          <a:tab algn="l" pos="8610480"/>
                          <a:tab algn="l" pos="8969040"/>
                          <a:tab algn="l" pos="9327960"/>
                          <a:tab algn="l" pos="9686880"/>
                          <a:tab algn="l" pos="10045440"/>
                          <a:tab algn="l" pos="10404360"/>
                          <a:tab algn="l" pos="1076292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Effort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124200" bIns="46800">
                      <a:noAutofit/>
                    </a:bodyPr>
                    <a:p>
                      <a:pPr algn="ctr">
                        <a:lnSpc>
                          <a:spcPct val="83000"/>
                        </a:lnSpc>
                        <a:tabLst>
                          <a:tab algn="l" pos="0"/>
                          <a:tab algn="l" pos="357120"/>
                          <a:tab algn="l" pos="715680"/>
                          <a:tab algn="l" pos="1074600"/>
                          <a:tab algn="l" pos="1433160"/>
                          <a:tab algn="l" pos="1792080"/>
                          <a:tab algn="l" pos="2151000"/>
                          <a:tab algn="l" pos="2509560"/>
                          <a:tab algn="l" pos="2868480"/>
                          <a:tab algn="l" pos="3227040"/>
                          <a:tab algn="l" pos="3585960"/>
                          <a:tab algn="l" pos="3944880"/>
                          <a:tab algn="l" pos="4303440"/>
                          <a:tab algn="l" pos="4662360"/>
                          <a:tab algn="l" pos="5020920"/>
                          <a:tab algn="l" pos="5379840"/>
                          <a:tab algn="l" pos="5738760"/>
                          <a:tab algn="l" pos="6097320"/>
                          <a:tab algn="l" pos="6456240"/>
                          <a:tab algn="l" pos="6814800"/>
                          <a:tab algn="l" pos="7173720"/>
                          <a:tab algn="l" pos="7207200"/>
                          <a:tab algn="l" pos="7567560"/>
                          <a:tab algn="l" pos="7893000"/>
                          <a:tab algn="l" pos="8251560"/>
                          <a:tab algn="l" pos="8610480"/>
                          <a:tab algn="l" pos="8969040"/>
                          <a:tab algn="l" pos="9327960"/>
                          <a:tab algn="l" pos="9686880"/>
                          <a:tab algn="l" pos="10045440"/>
                          <a:tab algn="l" pos="10404360"/>
                          <a:tab algn="l" pos="1076292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Coverage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124200" bIns="46800">
                      <a:noAutofit/>
                    </a:bodyPr>
                    <a:p>
                      <a:pPr algn="ctr">
                        <a:lnSpc>
                          <a:spcPct val="83000"/>
                        </a:lnSpc>
                        <a:tabLst>
                          <a:tab algn="l" pos="0"/>
                          <a:tab algn="l" pos="357120"/>
                          <a:tab algn="l" pos="715680"/>
                          <a:tab algn="l" pos="1074600"/>
                          <a:tab algn="l" pos="1433160"/>
                          <a:tab algn="l" pos="1792080"/>
                          <a:tab algn="l" pos="2151000"/>
                          <a:tab algn="l" pos="2509560"/>
                          <a:tab algn="l" pos="2868480"/>
                          <a:tab algn="l" pos="3227040"/>
                          <a:tab algn="l" pos="3585960"/>
                          <a:tab algn="l" pos="3944880"/>
                          <a:tab algn="l" pos="4303440"/>
                          <a:tab algn="l" pos="4662360"/>
                          <a:tab algn="l" pos="5020920"/>
                          <a:tab algn="l" pos="5379840"/>
                          <a:tab algn="l" pos="5738760"/>
                          <a:tab algn="l" pos="6097320"/>
                          <a:tab algn="l" pos="6456240"/>
                          <a:tab algn="l" pos="6814800"/>
                          <a:tab algn="l" pos="7173720"/>
                          <a:tab algn="l" pos="7207200"/>
                          <a:tab algn="l" pos="7567560"/>
                          <a:tab algn="l" pos="7893000"/>
                          <a:tab algn="l" pos="8251560"/>
                          <a:tab algn="l" pos="8610480"/>
                          <a:tab algn="l" pos="8969040"/>
                          <a:tab algn="l" pos="9327960"/>
                          <a:tab algn="l" pos="9686880"/>
                          <a:tab algn="l" pos="10045440"/>
                          <a:tab algn="l" pos="10404360"/>
                          <a:tab algn="l" pos="1076292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Quality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124200" bIns="46800">
                      <a:noAutofit/>
                    </a:bodyPr>
                    <a:p>
                      <a:pPr>
                        <a:lnSpc>
                          <a:spcPct val="83000"/>
                        </a:lnSpc>
                        <a:tabLst>
                          <a:tab algn="l" pos="0"/>
                          <a:tab algn="l" pos="357120"/>
                          <a:tab algn="l" pos="715680"/>
                          <a:tab algn="l" pos="1074600"/>
                          <a:tab algn="l" pos="1433160"/>
                          <a:tab algn="l" pos="1792080"/>
                          <a:tab algn="l" pos="2151000"/>
                          <a:tab algn="l" pos="2509560"/>
                          <a:tab algn="l" pos="2868480"/>
                          <a:tab algn="l" pos="3227040"/>
                          <a:tab algn="l" pos="3585960"/>
                          <a:tab algn="l" pos="3944880"/>
                          <a:tab algn="l" pos="4303440"/>
                          <a:tab algn="l" pos="4662360"/>
                          <a:tab algn="l" pos="5020920"/>
                          <a:tab algn="l" pos="5379840"/>
                          <a:tab algn="l" pos="5738760"/>
                          <a:tab algn="l" pos="6097320"/>
                          <a:tab algn="l" pos="6456240"/>
                          <a:tab algn="l" pos="6814800"/>
                          <a:tab algn="l" pos="7173720"/>
                          <a:tab algn="l" pos="7207200"/>
                          <a:tab algn="l" pos="7567560"/>
                          <a:tab algn="l" pos="7893000"/>
                          <a:tab algn="l" pos="8251560"/>
                          <a:tab algn="l" pos="8610480"/>
                          <a:tab algn="l" pos="8969040"/>
                          <a:tab algn="l" pos="9327960"/>
                          <a:tab algn="l" pos="9686880"/>
                          <a:tab algn="l" pos="10045440"/>
                          <a:tab algn="l" pos="10404360"/>
                          <a:tab algn="l" pos="1076292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Comments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59160">
                <a:tc>
                  <a:txBody>
                    <a:bodyPr lIns="90000" rIns="90000" tIns="124200" bIns="46800">
                      <a:noAutofit/>
                    </a:bodyPr>
                    <a:p>
                      <a:pPr>
                        <a:lnSpc>
                          <a:spcPct val="83000"/>
                        </a:lnSpc>
                        <a:tabLst>
                          <a:tab algn="l" pos="0"/>
                          <a:tab algn="l" pos="357120"/>
                          <a:tab algn="l" pos="715680"/>
                          <a:tab algn="l" pos="1074600"/>
                          <a:tab algn="l" pos="1433160"/>
                          <a:tab algn="l" pos="1792080"/>
                          <a:tab algn="l" pos="2151000"/>
                          <a:tab algn="l" pos="2509560"/>
                          <a:tab algn="l" pos="2868480"/>
                          <a:tab algn="l" pos="3227040"/>
                          <a:tab algn="l" pos="3585960"/>
                          <a:tab algn="l" pos="3944880"/>
                          <a:tab algn="l" pos="4303440"/>
                          <a:tab algn="l" pos="4662360"/>
                          <a:tab algn="l" pos="5020920"/>
                          <a:tab algn="l" pos="5379840"/>
                          <a:tab algn="l" pos="5738760"/>
                          <a:tab algn="l" pos="6097320"/>
                          <a:tab algn="l" pos="6456240"/>
                          <a:tab algn="l" pos="6814800"/>
                          <a:tab algn="l" pos="7173720"/>
                          <a:tab algn="l" pos="7207200"/>
                          <a:tab algn="l" pos="7567560"/>
                          <a:tab algn="l" pos="7893000"/>
                          <a:tab algn="l" pos="8251560"/>
                          <a:tab algn="l" pos="8610480"/>
                          <a:tab algn="l" pos="8969040"/>
                          <a:tab algn="l" pos="9327960"/>
                          <a:tab algn="l" pos="9686880"/>
                          <a:tab algn="l" pos="10045440"/>
                          <a:tab algn="l" pos="10404360"/>
                          <a:tab algn="l" pos="1076292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ProductView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124200" bIns="46800">
                      <a:noAutofit/>
                    </a:bodyPr>
                    <a:p>
                      <a:pPr>
                        <a:lnSpc>
                          <a:spcPct val="83000"/>
                        </a:lnSpc>
                        <a:tabLst>
                          <a:tab algn="l" pos="0"/>
                          <a:tab algn="l" pos="357120"/>
                          <a:tab algn="l" pos="715680"/>
                          <a:tab algn="l" pos="1074600"/>
                          <a:tab algn="l" pos="1433160"/>
                          <a:tab algn="l" pos="1792080"/>
                          <a:tab algn="l" pos="2151000"/>
                          <a:tab algn="l" pos="2509560"/>
                          <a:tab algn="l" pos="2868480"/>
                          <a:tab algn="l" pos="3227040"/>
                          <a:tab algn="l" pos="3585960"/>
                          <a:tab algn="l" pos="3944880"/>
                          <a:tab algn="l" pos="4303440"/>
                          <a:tab algn="l" pos="4662360"/>
                          <a:tab algn="l" pos="5020920"/>
                          <a:tab algn="l" pos="5379840"/>
                          <a:tab algn="l" pos="5738760"/>
                          <a:tab algn="l" pos="6097320"/>
                          <a:tab algn="l" pos="6456240"/>
                          <a:tab algn="l" pos="6814800"/>
                          <a:tab algn="l" pos="7173720"/>
                          <a:tab algn="l" pos="7207200"/>
                          <a:tab algn="l" pos="7567560"/>
                          <a:tab algn="l" pos="7893000"/>
                          <a:tab algn="l" pos="8251560"/>
                          <a:tab algn="l" pos="8610480"/>
                          <a:tab algn="l" pos="8969040"/>
                          <a:tab algn="l" pos="9327960"/>
                          <a:tab algn="l" pos="9686880"/>
                          <a:tab algn="l" pos="10045440"/>
                          <a:tab algn="l" pos="10404360"/>
                          <a:tab algn="l" pos="1076292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high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124200" bIns="46800">
                      <a:noAutofit/>
                    </a:bodyPr>
                    <a:p>
                      <a:pPr algn="ctr">
                        <a:lnSpc>
                          <a:spcPct val="83000"/>
                        </a:lnSpc>
                        <a:tabLst>
                          <a:tab algn="l" pos="0"/>
                          <a:tab algn="l" pos="357120"/>
                          <a:tab algn="l" pos="715680"/>
                          <a:tab algn="l" pos="1074600"/>
                          <a:tab algn="l" pos="1433160"/>
                          <a:tab algn="l" pos="1792080"/>
                          <a:tab algn="l" pos="2151000"/>
                          <a:tab algn="l" pos="2509560"/>
                          <a:tab algn="l" pos="2868480"/>
                          <a:tab algn="l" pos="3227040"/>
                          <a:tab algn="l" pos="3585960"/>
                          <a:tab algn="l" pos="3944880"/>
                          <a:tab algn="l" pos="4303440"/>
                          <a:tab algn="l" pos="4662360"/>
                          <a:tab algn="l" pos="5020920"/>
                          <a:tab algn="l" pos="5379840"/>
                          <a:tab algn="l" pos="5738760"/>
                          <a:tab algn="l" pos="6097320"/>
                          <a:tab algn="l" pos="6456240"/>
                          <a:tab algn="l" pos="6814800"/>
                          <a:tab algn="l" pos="7173720"/>
                          <a:tab algn="l" pos="7207200"/>
                          <a:tab algn="l" pos="7567560"/>
                          <a:tab algn="l" pos="7893000"/>
                          <a:tab algn="l" pos="8251560"/>
                          <a:tab algn="l" pos="8610480"/>
                          <a:tab algn="l" pos="8969040"/>
                          <a:tab algn="l" pos="9327960"/>
                          <a:tab algn="l" pos="9686880"/>
                          <a:tab algn="l" pos="10045440"/>
                          <a:tab algn="l" pos="10404360"/>
                          <a:tab algn="l" pos="1076292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124200" bIns="46800">
                      <a:noAutofit/>
                    </a:bodyPr>
                    <a:p>
                      <a:pPr>
                        <a:lnSpc>
                          <a:spcPct val="83000"/>
                        </a:lnSpc>
                        <a:tabLst>
                          <a:tab algn="l" pos="0"/>
                          <a:tab algn="l" pos="357120"/>
                          <a:tab algn="l" pos="715680"/>
                          <a:tab algn="l" pos="1074600"/>
                          <a:tab algn="l" pos="1433160"/>
                          <a:tab algn="l" pos="1792080"/>
                          <a:tab algn="l" pos="2151000"/>
                          <a:tab algn="l" pos="2509560"/>
                          <a:tab algn="l" pos="2868480"/>
                          <a:tab algn="l" pos="3227040"/>
                          <a:tab algn="l" pos="3585960"/>
                          <a:tab algn="l" pos="3944880"/>
                          <a:tab algn="l" pos="4303440"/>
                          <a:tab algn="l" pos="4662360"/>
                          <a:tab algn="l" pos="5020920"/>
                          <a:tab algn="l" pos="5379840"/>
                          <a:tab algn="l" pos="5738760"/>
                          <a:tab algn="l" pos="6097320"/>
                          <a:tab algn="l" pos="6456240"/>
                          <a:tab algn="l" pos="6814800"/>
                          <a:tab algn="l" pos="7173720"/>
                          <a:tab algn="l" pos="7207200"/>
                          <a:tab algn="l" pos="7567560"/>
                          <a:tab algn="l" pos="7893000"/>
                          <a:tab algn="l" pos="8251560"/>
                          <a:tab algn="l" pos="8610480"/>
                          <a:tab algn="l" pos="8969040"/>
                          <a:tab algn="l" pos="9327960"/>
                          <a:tab algn="l" pos="9686880"/>
                          <a:tab algn="l" pos="10045440"/>
                          <a:tab algn="l" pos="10404360"/>
                          <a:tab algn="l" pos="1076292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#48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54120">
                <a:tc>
                  <a:txBody>
                    <a:bodyPr lIns="90000" rIns="90000" tIns="124200" bIns="46800">
                      <a:noAutofit/>
                    </a:bodyPr>
                    <a:p>
                      <a:pPr>
                        <a:lnSpc>
                          <a:spcPct val="83000"/>
                        </a:lnSpc>
                        <a:tabLst>
                          <a:tab algn="l" pos="0"/>
                          <a:tab algn="l" pos="357120"/>
                          <a:tab algn="l" pos="715680"/>
                          <a:tab algn="l" pos="1074600"/>
                          <a:tab algn="l" pos="1433160"/>
                          <a:tab algn="l" pos="1792080"/>
                          <a:tab algn="l" pos="2151000"/>
                          <a:tab algn="l" pos="2509560"/>
                          <a:tab algn="l" pos="2868480"/>
                          <a:tab algn="l" pos="3227040"/>
                          <a:tab algn="l" pos="3585960"/>
                          <a:tab algn="l" pos="3944880"/>
                          <a:tab algn="l" pos="4303440"/>
                          <a:tab algn="l" pos="4662360"/>
                          <a:tab algn="l" pos="5020920"/>
                          <a:tab algn="l" pos="5379840"/>
                          <a:tab algn="l" pos="5738760"/>
                          <a:tab algn="l" pos="6097320"/>
                          <a:tab algn="l" pos="6456240"/>
                          <a:tab algn="l" pos="6814800"/>
                          <a:tab algn="l" pos="7173720"/>
                          <a:tab algn="l" pos="7207200"/>
                          <a:tab algn="l" pos="7567560"/>
                          <a:tab algn="l" pos="7893000"/>
                          <a:tab algn="l" pos="8251560"/>
                          <a:tab algn="l" pos="8610480"/>
                          <a:tab algn="l" pos="8969040"/>
                          <a:tab algn="l" pos="9327960"/>
                          <a:tab algn="l" pos="9686880"/>
                          <a:tab algn="l" pos="10045440"/>
                          <a:tab algn="l" pos="10404360"/>
                          <a:tab algn="l" pos="1076292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Edit catalog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124200" bIns="46800">
                      <a:noAutofit/>
                    </a:bodyPr>
                    <a:p>
                      <a:pPr>
                        <a:lnSpc>
                          <a:spcPct val="83000"/>
                        </a:lnSpc>
                        <a:tabLst>
                          <a:tab algn="l" pos="0"/>
                          <a:tab algn="l" pos="357120"/>
                          <a:tab algn="l" pos="715680"/>
                          <a:tab algn="l" pos="1074600"/>
                          <a:tab algn="l" pos="1433160"/>
                          <a:tab algn="l" pos="1792080"/>
                          <a:tab algn="l" pos="2151000"/>
                          <a:tab algn="l" pos="2509560"/>
                          <a:tab algn="l" pos="2868480"/>
                          <a:tab algn="l" pos="3227040"/>
                          <a:tab algn="l" pos="3585960"/>
                          <a:tab algn="l" pos="3944880"/>
                          <a:tab algn="l" pos="4303440"/>
                          <a:tab algn="l" pos="4662360"/>
                          <a:tab algn="l" pos="5020920"/>
                          <a:tab algn="l" pos="5379840"/>
                          <a:tab algn="l" pos="5738760"/>
                          <a:tab algn="l" pos="6097320"/>
                          <a:tab algn="l" pos="6456240"/>
                          <a:tab algn="l" pos="6814800"/>
                          <a:tab algn="l" pos="7173720"/>
                          <a:tab algn="l" pos="7207200"/>
                          <a:tab algn="l" pos="7567560"/>
                          <a:tab algn="l" pos="7893000"/>
                          <a:tab algn="l" pos="8251560"/>
                          <a:tab algn="l" pos="8610480"/>
                          <a:tab algn="l" pos="8969040"/>
                          <a:tab algn="l" pos="9327960"/>
                          <a:tab algn="l" pos="9686880"/>
                          <a:tab algn="l" pos="10045440"/>
                          <a:tab algn="l" pos="10404360"/>
                          <a:tab algn="l" pos="1076292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low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124200" bIns="46800">
                      <a:noAutofit/>
                    </a:bodyPr>
                    <a:p>
                      <a:pPr algn="ctr">
                        <a:lnSpc>
                          <a:spcPct val="83000"/>
                        </a:lnSpc>
                        <a:tabLst>
                          <a:tab algn="l" pos="0"/>
                          <a:tab algn="l" pos="357120"/>
                          <a:tab algn="l" pos="715680"/>
                          <a:tab algn="l" pos="1074600"/>
                          <a:tab algn="l" pos="1433160"/>
                          <a:tab algn="l" pos="1792080"/>
                          <a:tab algn="l" pos="2151000"/>
                          <a:tab algn="l" pos="2509560"/>
                          <a:tab algn="l" pos="2868480"/>
                          <a:tab algn="l" pos="3227040"/>
                          <a:tab algn="l" pos="3585960"/>
                          <a:tab algn="l" pos="3944880"/>
                          <a:tab algn="l" pos="4303440"/>
                          <a:tab algn="l" pos="4662360"/>
                          <a:tab algn="l" pos="5020920"/>
                          <a:tab algn="l" pos="5379840"/>
                          <a:tab algn="l" pos="5738760"/>
                          <a:tab algn="l" pos="6097320"/>
                          <a:tab algn="l" pos="6456240"/>
                          <a:tab algn="l" pos="6814800"/>
                          <a:tab algn="l" pos="7173720"/>
                          <a:tab algn="l" pos="7207200"/>
                          <a:tab algn="l" pos="7567560"/>
                          <a:tab algn="l" pos="7893000"/>
                          <a:tab algn="l" pos="8251560"/>
                          <a:tab algn="l" pos="8610480"/>
                          <a:tab algn="l" pos="8969040"/>
                          <a:tab algn="l" pos="9327960"/>
                          <a:tab algn="l" pos="9686880"/>
                          <a:tab algn="l" pos="10045440"/>
                          <a:tab algn="l" pos="10404360"/>
                          <a:tab algn="l" pos="1076292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54480">
                <a:tc>
                  <a:txBody>
                    <a:bodyPr lIns="90000" rIns="90000" tIns="124200" bIns="46800">
                      <a:noAutofit/>
                    </a:bodyPr>
                    <a:p>
                      <a:pPr>
                        <a:lnSpc>
                          <a:spcPct val="83000"/>
                        </a:lnSpc>
                        <a:tabLst>
                          <a:tab algn="l" pos="0"/>
                          <a:tab algn="l" pos="357120"/>
                          <a:tab algn="l" pos="715680"/>
                          <a:tab algn="l" pos="1074600"/>
                          <a:tab algn="l" pos="1433160"/>
                          <a:tab algn="l" pos="1792080"/>
                          <a:tab algn="l" pos="2151000"/>
                          <a:tab algn="l" pos="2509560"/>
                          <a:tab algn="l" pos="2868480"/>
                          <a:tab algn="l" pos="3227040"/>
                          <a:tab algn="l" pos="3585960"/>
                          <a:tab algn="l" pos="3944880"/>
                          <a:tab algn="l" pos="4303440"/>
                          <a:tab algn="l" pos="4662360"/>
                          <a:tab algn="l" pos="5020920"/>
                          <a:tab algn="l" pos="5379840"/>
                          <a:tab algn="l" pos="5738760"/>
                          <a:tab algn="l" pos="6097320"/>
                          <a:tab algn="l" pos="6456240"/>
                          <a:tab algn="l" pos="6814800"/>
                          <a:tab algn="l" pos="7173720"/>
                          <a:tab algn="l" pos="7207200"/>
                          <a:tab algn="l" pos="7567560"/>
                          <a:tab algn="l" pos="7893000"/>
                          <a:tab algn="l" pos="8251560"/>
                          <a:tab algn="l" pos="8610480"/>
                          <a:tab algn="l" pos="8969040"/>
                          <a:tab algn="l" pos="9327960"/>
                          <a:tab algn="l" pos="9686880"/>
                          <a:tab algn="l" pos="10045440"/>
                          <a:tab algn="l" pos="10404360"/>
                          <a:tab algn="l" pos="1076292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ShoppingCart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124200" bIns="46800">
                      <a:noAutofit/>
                    </a:bodyPr>
                    <a:p>
                      <a:pPr>
                        <a:lnSpc>
                          <a:spcPct val="83000"/>
                        </a:lnSpc>
                        <a:tabLst>
                          <a:tab algn="l" pos="0"/>
                          <a:tab algn="l" pos="357120"/>
                          <a:tab algn="l" pos="715680"/>
                          <a:tab algn="l" pos="1074600"/>
                          <a:tab algn="l" pos="1433160"/>
                          <a:tab algn="l" pos="1792080"/>
                          <a:tab algn="l" pos="2151000"/>
                          <a:tab algn="l" pos="2509560"/>
                          <a:tab algn="l" pos="2868480"/>
                          <a:tab algn="l" pos="3227040"/>
                          <a:tab algn="l" pos="3585960"/>
                          <a:tab algn="l" pos="3944880"/>
                          <a:tab algn="l" pos="4303440"/>
                          <a:tab algn="l" pos="4662360"/>
                          <a:tab algn="l" pos="5020920"/>
                          <a:tab algn="l" pos="5379840"/>
                          <a:tab algn="l" pos="5738760"/>
                          <a:tab algn="l" pos="6097320"/>
                          <a:tab algn="l" pos="6456240"/>
                          <a:tab algn="l" pos="6814800"/>
                          <a:tab algn="l" pos="7173720"/>
                          <a:tab algn="l" pos="7207200"/>
                          <a:tab algn="l" pos="7567560"/>
                          <a:tab algn="l" pos="7893000"/>
                          <a:tab algn="l" pos="8251560"/>
                          <a:tab algn="l" pos="8610480"/>
                          <a:tab algn="l" pos="8969040"/>
                          <a:tab algn="l" pos="9327960"/>
                          <a:tab algn="l" pos="9686880"/>
                          <a:tab algn="l" pos="10045440"/>
                          <a:tab algn="l" pos="10404360"/>
                          <a:tab algn="l" pos="1076292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medium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124200" bIns="46800">
                      <a:noAutofit/>
                    </a:bodyPr>
                    <a:p>
                      <a:pPr algn="ctr">
                        <a:lnSpc>
                          <a:spcPct val="83000"/>
                        </a:lnSpc>
                        <a:tabLst>
                          <a:tab algn="l" pos="0"/>
                          <a:tab algn="l" pos="357120"/>
                          <a:tab algn="l" pos="715680"/>
                          <a:tab algn="l" pos="1074600"/>
                          <a:tab algn="l" pos="1433160"/>
                          <a:tab algn="l" pos="1792080"/>
                          <a:tab algn="l" pos="2151000"/>
                          <a:tab algn="l" pos="2509560"/>
                          <a:tab algn="l" pos="2868480"/>
                          <a:tab algn="l" pos="3227040"/>
                          <a:tab algn="l" pos="3585960"/>
                          <a:tab algn="l" pos="3944880"/>
                          <a:tab algn="l" pos="4303440"/>
                          <a:tab algn="l" pos="4662360"/>
                          <a:tab algn="l" pos="5020920"/>
                          <a:tab algn="l" pos="5379840"/>
                          <a:tab algn="l" pos="5738760"/>
                          <a:tab algn="l" pos="6097320"/>
                          <a:tab algn="l" pos="6456240"/>
                          <a:tab algn="l" pos="6814800"/>
                          <a:tab algn="l" pos="7173720"/>
                          <a:tab algn="l" pos="7207200"/>
                          <a:tab algn="l" pos="7567560"/>
                          <a:tab algn="l" pos="7893000"/>
                          <a:tab algn="l" pos="8251560"/>
                          <a:tab algn="l" pos="8610480"/>
                          <a:tab algn="l" pos="8969040"/>
                          <a:tab algn="l" pos="9327960"/>
                          <a:tab algn="l" pos="9686880"/>
                          <a:tab algn="l" pos="10045440"/>
                          <a:tab algn="l" pos="10404360"/>
                          <a:tab algn="l" pos="1076292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1+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124200" bIns="46800">
                      <a:noAutofit/>
                    </a:bodyPr>
                    <a:p>
                      <a:pPr>
                        <a:lnSpc>
                          <a:spcPct val="83000"/>
                        </a:lnSpc>
                        <a:tabLst>
                          <a:tab algn="l" pos="0"/>
                          <a:tab algn="l" pos="357120"/>
                          <a:tab algn="l" pos="715680"/>
                          <a:tab algn="l" pos="1074600"/>
                          <a:tab algn="l" pos="1433160"/>
                          <a:tab algn="l" pos="1792080"/>
                          <a:tab algn="l" pos="2151000"/>
                          <a:tab algn="l" pos="2509560"/>
                          <a:tab algn="l" pos="2868480"/>
                          <a:tab algn="l" pos="3227040"/>
                          <a:tab algn="l" pos="3585960"/>
                          <a:tab algn="l" pos="3944880"/>
                          <a:tab algn="l" pos="4303440"/>
                          <a:tab algn="l" pos="4662360"/>
                          <a:tab algn="l" pos="5020920"/>
                          <a:tab algn="l" pos="5379840"/>
                          <a:tab algn="l" pos="5738760"/>
                          <a:tab algn="l" pos="6097320"/>
                          <a:tab algn="l" pos="6456240"/>
                          <a:tab algn="l" pos="6814800"/>
                          <a:tab algn="l" pos="7173720"/>
                          <a:tab algn="l" pos="7207200"/>
                          <a:tab algn="l" pos="7567560"/>
                          <a:tab algn="l" pos="7893000"/>
                          <a:tab algn="l" pos="8251560"/>
                          <a:tab algn="l" pos="8610480"/>
                          <a:tab algn="l" pos="8969040"/>
                          <a:tab algn="l" pos="9327960"/>
                          <a:tab algn="l" pos="9686880"/>
                          <a:tab algn="l" pos="10045440"/>
                          <a:tab algn="l" pos="10404360"/>
                          <a:tab algn="l" pos="1076292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71, 72, 76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54120">
                <a:tc>
                  <a:txBody>
                    <a:bodyPr lIns="90000" rIns="90000" tIns="124200" bIns="46800">
                      <a:noAutofit/>
                    </a:bodyPr>
                    <a:p>
                      <a:pPr>
                        <a:lnSpc>
                          <a:spcPct val="83000"/>
                        </a:lnSpc>
                        <a:tabLst>
                          <a:tab algn="l" pos="0"/>
                          <a:tab algn="l" pos="357120"/>
                          <a:tab algn="l" pos="715680"/>
                          <a:tab algn="l" pos="1074600"/>
                          <a:tab algn="l" pos="1433160"/>
                          <a:tab algn="l" pos="1792080"/>
                          <a:tab algn="l" pos="2151000"/>
                          <a:tab algn="l" pos="2509560"/>
                          <a:tab algn="l" pos="2868480"/>
                          <a:tab algn="l" pos="3227040"/>
                          <a:tab algn="l" pos="3585960"/>
                          <a:tab algn="l" pos="3944880"/>
                          <a:tab algn="l" pos="4303440"/>
                          <a:tab algn="l" pos="4662360"/>
                          <a:tab algn="l" pos="5020920"/>
                          <a:tab algn="l" pos="5379840"/>
                          <a:tab algn="l" pos="5738760"/>
                          <a:tab algn="l" pos="6097320"/>
                          <a:tab algn="l" pos="6456240"/>
                          <a:tab algn="l" pos="6814800"/>
                          <a:tab algn="l" pos="7173720"/>
                          <a:tab algn="l" pos="7207200"/>
                          <a:tab algn="l" pos="7567560"/>
                          <a:tab algn="l" pos="7893000"/>
                          <a:tab algn="l" pos="8251560"/>
                          <a:tab algn="l" pos="8610480"/>
                          <a:tab algn="l" pos="8969040"/>
                          <a:tab algn="l" pos="9327960"/>
                          <a:tab algn="l" pos="9686880"/>
                          <a:tab algn="l" pos="10045440"/>
                          <a:tab algn="l" pos="10404360"/>
                          <a:tab algn="l" pos="1076292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Payment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124200" bIns="46800">
                      <a:noAutofit/>
                    </a:bodyPr>
                    <a:p>
                      <a:pPr>
                        <a:lnSpc>
                          <a:spcPct val="83000"/>
                        </a:lnSpc>
                        <a:tabLst>
                          <a:tab algn="l" pos="0"/>
                          <a:tab algn="l" pos="357120"/>
                          <a:tab algn="l" pos="715680"/>
                          <a:tab algn="l" pos="1074600"/>
                          <a:tab algn="l" pos="1433160"/>
                          <a:tab algn="l" pos="1792080"/>
                          <a:tab algn="l" pos="2151000"/>
                          <a:tab algn="l" pos="2509560"/>
                          <a:tab algn="l" pos="2868480"/>
                          <a:tab algn="l" pos="3227040"/>
                          <a:tab algn="l" pos="3585960"/>
                          <a:tab algn="l" pos="3944880"/>
                          <a:tab algn="l" pos="4303440"/>
                          <a:tab algn="l" pos="4662360"/>
                          <a:tab algn="l" pos="5020920"/>
                          <a:tab algn="l" pos="5379840"/>
                          <a:tab algn="l" pos="5738760"/>
                          <a:tab algn="l" pos="6097320"/>
                          <a:tab algn="l" pos="6456240"/>
                          <a:tab algn="l" pos="6814800"/>
                          <a:tab algn="l" pos="7173720"/>
                          <a:tab algn="l" pos="7207200"/>
                          <a:tab algn="l" pos="7567560"/>
                          <a:tab algn="l" pos="7893000"/>
                          <a:tab algn="l" pos="8251560"/>
                          <a:tab algn="l" pos="8610480"/>
                          <a:tab algn="l" pos="8969040"/>
                          <a:tab algn="l" pos="9327960"/>
                          <a:tab algn="l" pos="9686880"/>
                          <a:tab algn="l" pos="10045440"/>
                          <a:tab algn="l" pos="10404360"/>
                          <a:tab algn="l" pos="10762920"/>
                        </a:tabLst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Arial"/>
                          <a:ea typeface="Droid Sans Fallback"/>
                        </a:rPr>
                        <a:t>blocked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124200" bIns="46800">
                      <a:noAutofit/>
                    </a:bodyPr>
                    <a:p>
                      <a:pPr algn="ctr">
                        <a:lnSpc>
                          <a:spcPct val="83000"/>
                        </a:lnSpc>
                        <a:tabLst>
                          <a:tab algn="l" pos="0"/>
                          <a:tab algn="l" pos="357120"/>
                          <a:tab algn="l" pos="715680"/>
                          <a:tab algn="l" pos="1074600"/>
                          <a:tab algn="l" pos="1433160"/>
                          <a:tab algn="l" pos="1792080"/>
                          <a:tab algn="l" pos="2151000"/>
                          <a:tab algn="l" pos="2509560"/>
                          <a:tab algn="l" pos="2868480"/>
                          <a:tab algn="l" pos="3227040"/>
                          <a:tab algn="l" pos="3585960"/>
                          <a:tab algn="l" pos="3944880"/>
                          <a:tab algn="l" pos="4303440"/>
                          <a:tab algn="l" pos="4662360"/>
                          <a:tab algn="l" pos="5020920"/>
                          <a:tab algn="l" pos="5379840"/>
                          <a:tab algn="l" pos="5738760"/>
                          <a:tab algn="l" pos="6097320"/>
                          <a:tab algn="l" pos="6456240"/>
                          <a:tab algn="l" pos="6814800"/>
                          <a:tab algn="l" pos="7173720"/>
                          <a:tab algn="l" pos="7207200"/>
                          <a:tab algn="l" pos="7567560"/>
                          <a:tab algn="l" pos="7893000"/>
                          <a:tab algn="l" pos="8251560"/>
                          <a:tab algn="l" pos="8610480"/>
                          <a:tab algn="l" pos="8969040"/>
                          <a:tab algn="l" pos="9327960"/>
                          <a:tab algn="l" pos="9686880"/>
                          <a:tab algn="l" pos="10045440"/>
                          <a:tab algn="l" pos="10404360"/>
                          <a:tab algn="l" pos="1076292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124200" bIns="46800">
                      <a:noAutofit/>
                    </a:bodyPr>
                    <a:p>
                      <a:pPr>
                        <a:lnSpc>
                          <a:spcPct val="83000"/>
                        </a:lnSpc>
                        <a:tabLst>
                          <a:tab algn="l" pos="0"/>
                          <a:tab algn="l" pos="357120"/>
                          <a:tab algn="l" pos="715680"/>
                          <a:tab algn="l" pos="1074600"/>
                          <a:tab algn="l" pos="1433160"/>
                          <a:tab algn="l" pos="1792080"/>
                          <a:tab algn="l" pos="2151000"/>
                          <a:tab algn="l" pos="2509560"/>
                          <a:tab algn="l" pos="2868480"/>
                          <a:tab algn="l" pos="3227040"/>
                          <a:tab algn="l" pos="3585960"/>
                          <a:tab algn="l" pos="3944880"/>
                          <a:tab algn="l" pos="4303440"/>
                          <a:tab algn="l" pos="4662360"/>
                          <a:tab algn="l" pos="5020920"/>
                          <a:tab algn="l" pos="5379840"/>
                          <a:tab algn="l" pos="5738760"/>
                          <a:tab algn="l" pos="6097320"/>
                          <a:tab algn="l" pos="6456240"/>
                          <a:tab algn="l" pos="6814800"/>
                          <a:tab algn="l" pos="7173720"/>
                          <a:tab algn="l" pos="7207200"/>
                          <a:tab algn="l" pos="7567560"/>
                          <a:tab algn="l" pos="7893000"/>
                          <a:tab algn="l" pos="8251560"/>
                          <a:tab algn="l" pos="8610480"/>
                          <a:tab algn="l" pos="8969040"/>
                          <a:tab algn="l" pos="9327960"/>
                          <a:tab algn="l" pos="9686880"/>
                          <a:tab algn="l" pos="10045440"/>
                          <a:tab algn="l" pos="10404360"/>
                          <a:tab algn="l" pos="1076292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no code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54480">
                <a:tc>
                  <a:txBody>
                    <a:bodyPr lIns="90000" rIns="90000" tIns="124200" bIns="46800">
                      <a:noAutofit/>
                    </a:bodyPr>
                    <a:p>
                      <a:pPr>
                        <a:lnSpc>
                          <a:spcPct val="83000"/>
                        </a:lnSpc>
                        <a:tabLst>
                          <a:tab algn="l" pos="0"/>
                          <a:tab algn="l" pos="357120"/>
                          <a:tab algn="l" pos="715680"/>
                          <a:tab algn="l" pos="1074600"/>
                          <a:tab algn="l" pos="1433160"/>
                          <a:tab algn="l" pos="1792080"/>
                          <a:tab algn="l" pos="2151000"/>
                          <a:tab algn="l" pos="2509560"/>
                          <a:tab algn="l" pos="2868480"/>
                          <a:tab algn="l" pos="3227040"/>
                          <a:tab algn="l" pos="3585960"/>
                          <a:tab algn="l" pos="3944880"/>
                          <a:tab algn="l" pos="4303440"/>
                          <a:tab algn="l" pos="4662360"/>
                          <a:tab algn="l" pos="5020920"/>
                          <a:tab algn="l" pos="5379840"/>
                          <a:tab algn="l" pos="5738760"/>
                          <a:tab algn="l" pos="6097320"/>
                          <a:tab algn="l" pos="6456240"/>
                          <a:tab algn="l" pos="6814800"/>
                          <a:tab algn="l" pos="7173720"/>
                          <a:tab algn="l" pos="7207200"/>
                          <a:tab algn="l" pos="7567560"/>
                          <a:tab algn="l" pos="7893000"/>
                          <a:tab algn="l" pos="8251560"/>
                          <a:tab algn="l" pos="8610480"/>
                          <a:tab algn="l" pos="8969040"/>
                          <a:tab algn="l" pos="9327960"/>
                          <a:tab algn="l" pos="9686880"/>
                          <a:tab algn="l" pos="10045440"/>
                          <a:tab algn="l" pos="10404360"/>
                          <a:tab algn="l" pos="1076292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Installation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124200" bIns="46800">
                      <a:noAutofit/>
                    </a:bodyPr>
                    <a:p>
                      <a:pPr>
                        <a:lnSpc>
                          <a:spcPct val="83000"/>
                        </a:lnSpc>
                        <a:tabLst>
                          <a:tab algn="l" pos="0"/>
                          <a:tab algn="l" pos="357120"/>
                          <a:tab algn="l" pos="715680"/>
                          <a:tab algn="l" pos="1074600"/>
                          <a:tab algn="l" pos="1433160"/>
                          <a:tab algn="l" pos="1792080"/>
                          <a:tab algn="l" pos="2151000"/>
                          <a:tab algn="l" pos="2509560"/>
                          <a:tab algn="l" pos="2868480"/>
                          <a:tab algn="l" pos="3227040"/>
                          <a:tab algn="l" pos="3585960"/>
                          <a:tab algn="l" pos="3944880"/>
                          <a:tab algn="l" pos="4303440"/>
                          <a:tab algn="l" pos="4662360"/>
                          <a:tab algn="l" pos="5020920"/>
                          <a:tab algn="l" pos="5379840"/>
                          <a:tab algn="l" pos="5738760"/>
                          <a:tab algn="l" pos="6097320"/>
                          <a:tab algn="l" pos="6456240"/>
                          <a:tab algn="l" pos="6814800"/>
                          <a:tab algn="l" pos="7173720"/>
                          <a:tab algn="l" pos="7207200"/>
                          <a:tab algn="l" pos="7567560"/>
                          <a:tab algn="l" pos="7893000"/>
                          <a:tab algn="l" pos="8251560"/>
                          <a:tab algn="l" pos="8610480"/>
                          <a:tab algn="l" pos="8969040"/>
                          <a:tab algn="l" pos="9327960"/>
                          <a:tab algn="l" pos="9686880"/>
                          <a:tab algn="l" pos="10045440"/>
                          <a:tab algn="l" pos="10404360"/>
                          <a:tab algn="l" pos="10762920"/>
                        </a:tabLst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Arial"/>
                          <a:ea typeface="Droid Sans Fallback"/>
                        </a:rPr>
                        <a:t>blocked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124200" bIns="46800">
                      <a:noAutofit/>
                    </a:bodyPr>
                    <a:p>
                      <a:pPr algn="ctr">
                        <a:lnSpc>
                          <a:spcPct val="83000"/>
                        </a:lnSpc>
                        <a:tabLst>
                          <a:tab algn="l" pos="0"/>
                          <a:tab algn="l" pos="357120"/>
                          <a:tab algn="l" pos="715680"/>
                          <a:tab algn="l" pos="1074600"/>
                          <a:tab algn="l" pos="1433160"/>
                          <a:tab algn="l" pos="1792080"/>
                          <a:tab algn="l" pos="2151000"/>
                          <a:tab algn="l" pos="2509560"/>
                          <a:tab algn="l" pos="2868480"/>
                          <a:tab algn="l" pos="3227040"/>
                          <a:tab algn="l" pos="3585960"/>
                          <a:tab algn="l" pos="3944880"/>
                          <a:tab algn="l" pos="4303440"/>
                          <a:tab algn="l" pos="4662360"/>
                          <a:tab algn="l" pos="5020920"/>
                          <a:tab algn="l" pos="5379840"/>
                          <a:tab algn="l" pos="5738760"/>
                          <a:tab algn="l" pos="6097320"/>
                          <a:tab algn="l" pos="6456240"/>
                          <a:tab algn="l" pos="6814800"/>
                          <a:tab algn="l" pos="7173720"/>
                          <a:tab algn="l" pos="7207200"/>
                          <a:tab algn="l" pos="7567560"/>
                          <a:tab algn="l" pos="7893000"/>
                          <a:tab algn="l" pos="8251560"/>
                          <a:tab algn="l" pos="8610480"/>
                          <a:tab algn="l" pos="8969040"/>
                          <a:tab algn="l" pos="9327960"/>
                          <a:tab algn="l" pos="9686880"/>
                          <a:tab algn="l" pos="10045440"/>
                          <a:tab algn="l" pos="10404360"/>
                          <a:tab algn="l" pos="1076292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52320">
                <a:tc>
                  <a:txBody>
                    <a:bodyPr lIns="90000" rIns="90000" tIns="124200" bIns="46800">
                      <a:noAutofit/>
                    </a:bodyPr>
                    <a:p>
                      <a:pPr>
                        <a:lnSpc>
                          <a:spcPct val="83000"/>
                        </a:lnSpc>
                        <a:tabLst>
                          <a:tab algn="l" pos="0"/>
                          <a:tab algn="l" pos="357120"/>
                          <a:tab algn="l" pos="715680"/>
                          <a:tab algn="l" pos="1074600"/>
                          <a:tab algn="l" pos="1433160"/>
                          <a:tab algn="l" pos="1792080"/>
                          <a:tab algn="l" pos="2151000"/>
                          <a:tab algn="l" pos="2509560"/>
                          <a:tab algn="l" pos="2868480"/>
                          <a:tab algn="l" pos="3227040"/>
                          <a:tab algn="l" pos="3585960"/>
                          <a:tab algn="l" pos="3944880"/>
                          <a:tab algn="l" pos="4303440"/>
                          <a:tab algn="l" pos="4662360"/>
                          <a:tab algn="l" pos="5020920"/>
                          <a:tab algn="l" pos="5379840"/>
                          <a:tab algn="l" pos="5738760"/>
                          <a:tab algn="l" pos="6097320"/>
                          <a:tab algn="l" pos="6456240"/>
                          <a:tab algn="l" pos="6814800"/>
                          <a:tab algn="l" pos="7173720"/>
                          <a:tab algn="l" pos="7207200"/>
                          <a:tab algn="l" pos="7567560"/>
                          <a:tab algn="l" pos="7893000"/>
                          <a:tab algn="l" pos="8251560"/>
                          <a:tab algn="l" pos="8610480"/>
                          <a:tab algn="l" pos="8969040"/>
                          <a:tab algn="l" pos="9327960"/>
                          <a:tab algn="l" pos="9686880"/>
                          <a:tab algn="l" pos="10045440"/>
                          <a:tab algn="l" pos="10404360"/>
                          <a:tab algn="l" pos="1076292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General UI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124200" bIns="46800">
                      <a:noAutofit/>
                    </a:bodyPr>
                    <a:p>
                      <a:pPr>
                        <a:lnSpc>
                          <a:spcPct val="83000"/>
                        </a:lnSpc>
                        <a:tabLst>
                          <a:tab algn="l" pos="0"/>
                          <a:tab algn="l" pos="357120"/>
                          <a:tab algn="l" pos="715680"/>
                          <a:tab algn="l" pos="1074600"/>
                          <a:tab algn="l" pos="1433160"/>
                          <a:tab algn="l" pos="1792080"/>
                          <a:tab algn="l" pos="2151000"/>
                          <a:tab algn="l" pos="2509560"/>
                          <a:tab algn="l" pos="2868480"/>
                          <a:tab algn="l" pos="3227040"/>
                          <a:tab algn="l" pos="3585960"/>
                          <a:tab algn="l" pos="3944880"/>
                          <a:tab algn="l" pos="4303440"/>
                          <a:tab algn="l" pos="4662360"/>
                          <a:tab algn="l" pos="5020920"/>
                          <a:tab algn="l" pos="5379840"/>
                          <a:tab algn="l" pos="5738760"/>
                          <a:tab algn="l" pos="6097320"/>
                          <a:tab algn="l" pos="6456240"/>
                          <a:tab algn="l" pos="6814800"/>
                          <a:tab algn="l" pos="7173720"/>
                          <a:tab algn="l" pos="7207200"/>
                          <a:tab algn="l" pos="7567560"/>
                          <a:tab algn="l" pos="7893000"/>
                          <a:tab algn="l" pos="8251560"/>
                          <a:tab algn="l" pos="8610480"/>
                          <a:tab algn="l" pos="8969040"/>
                          <a:tab algn="l" pos="9327960"/>
                          <a:tab algn="l" pos="9686880"/>
                          <a:tab algn="l" pos="10045440"/>
                          <a:tab algn="l" pos="10404360"/>
                          <a:tab algn="l" pos="1076292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low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124200" bIns="46800">
                      <a:noAutofit/>
                    </a:bodyPr>
                    <a:p>
                      <a:pPr algn="ctr">
                        <a:lnSpc>
                          <a:spcPct val="83000"/>
                        </a:lnSpc>
                        <a:tabLst>
                          <a:tab algn="l" pos="0"/>
                          <a:tab algn="l" pos="357120"/>
                          <a:tab algn="l" pos="715680"/>
                          <a:tab algn="l" pos="1074600"/>
                          <a:tab algn="l" pos="1433160"/>
                          <a:tab algn="l" pos="1792080"/>
                          <a:tab algn="l" pos="2151000"/>
                          <a:tab algn="l" pos="2509560"/>
                          <a:tab algn="l" pos="2868480"/>
                          <a:tab algn="l" pos="3227040"/>
                          <a:tab algn="l" pos="3585960"/>
                          <a:tab algn="l" pos="3944880"/>
                          <a:tab algn="l" pos="4303440"/>
                          <a:tab algn="l" pos="4662360"/>
                          <a:tab algn="l" pos="5020920"/>
                          <a:tab algn="l" pos="5379840"/>
                          <a:tab algn="l" pos="5738760"/>
                          <a:tab algn="l" pos="6097320"/>
                          <a:tab algn="l" pos="6456240"/>
                          <a:tab algn="l" pos="6814800"/>
                          <a:tab algn="l" pos="7173720"/>
                          <a:tab algn="l" pos="7207200"/>
                          <a:tab algn="l" pos="7567560"/>
                          <a:tab algn="l" pos="7893000"/>
                          <a:tab algn="l" pos="8251560"/>
                          <a:tab algn="l" pos="8610480"/>
                          <a:tab algn="l" pos="8969040"/>
                          <a:tab algn="l" pos="9327960"/>
                          <a:tab algn="l" pos="9686880"/>
                          <a:tab algn="l" pos="10045440"/>
                          <a:tab algn="l" pos="10404360"/>
                          <a:tab algn="l" pos="10762920"/>
                        </a:tabLs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5761080" y="2657520"/>
            <a:ext cx="628560" cy="54288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5776920" y="3292560"/>
            <a:ext cx="533520" cy="53316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5748480" y="3932280"/>
            <a:ext cx="561960" cy="54288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4"/>
          <a:stretch/>
        </p:blipFill>
        <p:spPr>
          <a:xfrm>
            <a:off x="5761080" y="2657520"/>
            <a:ext cx="628560" cy="54288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5"/>
          <a:stretch/>
        </p:blipFill>
        <p:spPr>
          <a:xfrm>
            <a:off x="5761080" y="5857920"/>
            <a:ext cx="628560" cy="54288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610920" y="260280"/>
            <a:ext cx="7916760" cy="86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Product Area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610920" y="1371240"/>
            <a:ext cx="7916760" cy="493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555480" indent="-5508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55480"/>
                <a:tab algn="l" pos="569880"/>
                <a:tab algn="l" pos="928440"/>
                <a:tab algn="l" pos="1287360"/>
                <a:tab algn="l" pos="1645920"/>
                <a:tab algn="l" pos="2004840"/>
                <a:tab algn="l" pos="2363760"/>
                <a:tab algn="l" pos="2722320"/>
                <a:tab algn="l" pos="3081240"/>
                <a:tab algn="l" pos="3439800"/>
                <a:tab algn="l" pos="3798720"/>
                <a:tab algn="l" pos="4157640"/>
                <a:tab algn="l" pos="4516200"/>
                <a:tab algn="l" pos="4875120"/>
                <a:tab algn="l" pos="5233680"/>
                <a:tab algn="l" pos="5592600"/>
                <a:tab algn="l" pos="5951520"/>
                <a:tab algn="l" pos="6310080"/>
                <a:tab algn="l" pos="6669000"/>
                <a:tab algn="l" pos="7027560"/>
                <a:tab algn="l" pos="738648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15 - 30 areas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(keep it simple)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55480" indent="-5508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55480"/>
                <a:tab algn="l" pos="569880"/>
                <a:tab algn="l" pos="928440"/>
                <a:tab algn="l" pos="1287360"/>
                <a:tab algn="l" pos="1645920"/>
                <a:tab algn="l" pos="2004840"/>
                <a:tab algn="l" pos="2363760"/>
                <a:tab algn="l" pos="2722320"/>
                <a:tab algn="l" pos="3081240"/>
                <a:tab algn="l" pos="3439800"/>
                <a:tab algn="l" pos="3798720"/>
                <a:tab algn="l" pos="4157640"/>
                <a:tab algn="l" pos="4516200"/>
                <a:tab algn="l" pos="4875120"/>
                <a:tab algn="l" pos="5233680"/>
                <a:tab algn="l" pos="5592600"/>
                <a:tab algn="l" pos="5951520"/>
                <a:tab algn="l" pos="6310080"/>
                <a:tab algn="l" pos="6669000"/>
                <a:tab algn="l" pos="7027560"/>
                <a:tab algn="l" pos="738648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avoid sub-areas (too confusing)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55480" indent="-5508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55480"/>
                <a:tab algn="l" pos="569880"/>
                <a:tab algn="l" pos="928440"/>
                <a:tab algn="l" pos="1287360"/>
                <a:tab algn="l" pos="1645920"/>
                <a:tab algn="l" pos="2004840"/>
                <a:tab algn="l" pos="2363760"/>
                <a:tab algn="l" pos="2722320"/>
                <a:tab algn="l" pos="3081240"/>
                <a:tab algn="l" pos="3439800"/>
                <a:tab algn="l" pos="3798720"/>
                <a:tab algn="l" pos="4157640"/>
                <a:tab algn="l" pos="4516200"/>
                <a:tab algn="l" pos="4875120"/>
                <a:tab algn="l" pos="5233680"/>
                <a:tab algn="l" pos="5592600"/>
                <a:tab algn="l" pos="5951520"/>
                <a:tab algn="l" pos="6310080"/>
                <a:tab algn="l" pos="6669000"/>
                <a:tab algn="l" pos="7027560"/>
                <a:tab algn="l" pos="738648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inclusive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areas cover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everything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reasonably testable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55480" indent="-5508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55480"/>
                <a:tab algn="l" pos="569880"/>
                <a:tab algn="l" pos="928440"/>
                <a:tab algn="l" pos="1287360"/>
                <a:tab algn="l" pos="1645920"/>
                <a:tab algn="l" pos="2004840"/>
                <a:tab algn="l" pos="2363760"/>
                <a:tab algn="l" pos="2722320"/>
                <a:tab algn="l" pos="3081240"/>
                <a:tab algn="l" pos="3439800"/>
                <a:tab algn="l" pos="3798720"/>
                <a:tab algn="l" pos="4157640"/>
                <a:tab algn="l" pos="4516200"/>
                <a:tab algn="l" pos="4875120"/>
                <a:tab algn="l" pos="5233680"/>
                <a:tab algn="l" pos="5592600"/>
                <a:tab algn="l" pos="5951520"/>
                <a:tab algn="l" pos="6310080"/>
                <a:tab algn="l" pos="6669000"/>
                <a:tab algn="l" pos="7027560"/>
                <a:tab algn="l" pos="738648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minimize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overlap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555480" indent="-550800"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55480"/>
                <a:tab algn="l" pos="569880"/>
                <a:tab algn="l" pos="928440"/>
                <a:tab algn="l" pos="1287360"/>
                <a:tab algn="l" pos="1645920"/>
                <a:tab algn="l" pos="2004840"/>
                <a:tab algn="l" pos="2363760"/>
                <a:tab algn="l" pos="2722320"/>
                <a:tab algn="l" pos="3081240"/>
                <a:tab algn="l" pos="3439800"/>
                <a:tab algn="l" pos="3798720"/>
                <a:tab algn="l" pos="4157640"/>
                <a:tab algn="l" pos="4516200"/>
                <a:tab algn="l" pos="4875120"/>
                <a:tab algn="l" pos="5233680"/>
                <a:tab algn="l" pos="5592600"/>
                <a:tab algn="l" pos="5951520"/>
                <a:tab algn="l" pos="6310080"/>
                <a:tab algn="l" pos="6669000"/>
                <a:tab algn="l" pos="7027560"/>
                <a:tab algn="l" pos="738648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"product areas" can include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tasks or risks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but put them last in list.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610920" y="260280"/>
            <a:ext cx="7916760" cy="86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Test Effort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graphicFrame>
        <p:nvGraphicFramePr>
          <p:cNvPr id="113" name="Table 2"/>
          <p:cNvGraphicFramePr/>
          <p:nvPr/>
        </p:nvGraphicFramePr>
        <p:xfrm>
          <a:off x="636480" y="1670040"/>
          <a:ext cx="7959600" cy="4766760"/>
        </p:xfrm>
        <a:graphic>
          <a:graphicData uri="http://schemas.openxmlformats.org/drawingml/2006/table">
            <a:tbl>
              <a:tblPr/>
              <a:tblGrid>
                <a:gridCol w="2619720"/>
                <a:gridCol w="5339880"/>
              </a:tblGrid>
              <a:tr h="573120">
                <a:tc>
                  <a:txBody>
                    <a:bodyPr lIns="90000" rIns="90000" tIns="149760" bIns="46800">
                      <a:noAutofit/>
                    </a:bodyPr>
                    <a:p>
                      <a:pPr>
                        <a:lnSpc>
                          <a:spcPct val="83000"/>
                        </a:lnSpc>
                        <a:tabLst>
                          <a:tab algn="l" pos="0"/>
                          <a:tab algn="l" pos="357120"/>
                          <a:tab algn="l" pos="715680"/>
                          <a:tab algn="l" pos="1074600"/>
                          <a:tab algn="l" pos="1433160"/>
                          <a:tab algn="l" pos="1792080"/>
                          <a:tab algn="l" pos="2151000"/>
                          <a:tab algn="l" pos="2509560"/>
                          <a:tab algn="l" pos="2868480"/>
                          <a:tab algn="l" pos="3227040"/>
                          <a:tab algn="l" pos="3585960"/>
                          <a:tab algn="l" pos="3944880"/>
                          <a:tab algn="l" pos="4303440"/>
                          <a:tab algn="l" pos="4662360"/>
                          <a:tab algn="l" pos="5020920"/>
                          <a:tab algn="l" pos="5379840"/>
                          <a:tab algn="l" pos="5738760"/>
                          <a:tab algn="l" pos="6097320"/>
                          <a:tab algn="l" pos="6456240"/>
                          <a:tab algn="l" pos="6814800"/>
                          <a:tab algn="l" pos="7173720"/>
                          <a:tab algn="l" pos="7207200"/>
                          <a:tab algn="l" pos="7567560"/>
                          <a:tab algn="l" pos="7927920"/>
                          <a:tab algn="l" pos="8251560"/>
                          <a:tab algn="l" pos="8610480"/>
                          <a:tab algn="l" pos="8969040"/>
                          <a:tab algn="l" pos="9327960"/>
                          <a:tab algn="l" pos="9686880"/>
                          <a:tab algn="l" pos="10045440"/>
                          <a:tab algn="l" pos="10404360"/>
                          <a:tab algn="l" pos="10762920"/>
                        </a:tabLst>
                      </a:pPr>
                      <a:r>
                        <a:rPr b="1" lang="en-US" sz="2400" spc="-1" strike="noStrike">
                          <a:solidFill>
                            <a:srgbClr val="ff0000"/>
                          </a:solidFill>
                          <a:latin typeface="Arial"/>
                          <a:ea typeface="Droid Sans Fallback"/>
                        </a:rPr>
                        <a:t>None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132840" bIns="46800">
                      <a:noAutofit/>
                    </a:bodyPr>
                    <a:p>
                      <a:pPr>
                        <a:lnSpc>
                          <a:spcPct val="83000"/>
                        </a:lnSpc>
                        <a:tabLst>
                          <a:tab algn="l" pos="0"/>
                          <a:tab algn="l" pos="357120"/>
                          <a:tab algn="l" pos="715680"/>
                          <a:tab algn="l" pos="1074600"/>
                          <a:tab algn="l" pos="1433160"/>
                          <a:tab algn="l" pos="1792080"/>
                          <a:tab algn="l" pos="2151000"/>
                          <a:tab algn="l" pos="2509560"/>
                          <a:tab algn="l" pos="2868480"/>
                          <a:tab algn="l" pos="3227040"/>
                          <a:tab algn="l" pos="3585960"/>
                          <a:tab algn="l" pos="3944880"/>
                          <a:tab algn="l" pos="4303440"/>
                          <a:tab algn="l" pos="4662360"/>
                          <a:tab algn="l" pos="5020920"/>
                          <a:tab algn="l" pos="5379840"/>
                          <a:tab algn="l" pos="5738760"/>
                          <a:tab algn="l" pos="6097320"/>
                          <a:tab algn="l" pos="6456240"/>
                          <a:tab algn="l" pos="6814800"/>
                          <a:tab algn="l" pos="7173720"/>
                          <a:tab algn="l" pos="7207200"/>
                          <a:tab algn="l" pos="7567560"/>
                          <a:tab algn="l" pos="7927920"/>
                          <a:tab algn="l" pos="8251560"/>
                          <a:tab algn="l" pos="8610480"/>
                          <a:tab algn="l" pos="8969040"/>
                          <a:tab algn="l" pos="9327960"/>
                          <a:tab algn="l" pos="9686880"/>
                          <a:tab algn="l" pos="10045440"/>
                          <a:tab algn="l" pos="10404360"/>
                          <a:tab algn="l" pos="1076292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Not testing or not planning to test.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98320">
                <a:tc>
                  <a:txBody>
                    <a:bodyPr lIns="90000" rIns="90000" tIns="149760" bIns="46800">
                      <a:noAutofit/>
                    </a:bodyPr>
                    <a:p>
                      <a:pPr>
                        <a:lnSpc>
                          <a:spcPct val="83000"/>
                        </a:lnSpc>
                        <a:tabLst>
                          <a:tab algn="l" pos="0"/>
                          <a:tab algn="l" pos="357120"/>
                          <a:tab algn="l" pos="715680"/>
                          <a:tab algn="l" pos="1074600"/>
                          <a:tab algn="l" pos="1433160"/>
                          <a:tab algn="l" pos="1792080"/>
                          <a:tab algn="l" pos="2151000"/>
                          <a:tab algn="l" pos="2509560"/>
                          <a:tab algn="l" pos="2868480"/>
                          <a:tab algn="l" pos="3227040"/>
                          <a:tab algn="l" pos="3585960"/>
                          <a:tab algn="l" pos="3944880"/>
                          <a:tab algn="l" pos="4303440"/>
                          <a:tab algn="l" pos="4662360"/>
                          <a:tab algn="l" pos="5020920"/>
                          <a:tab algn="l" pos="5379840"/>
                          <a:tab algn="l" pos="5738760"/>
                          <a:tab algn="l" pos="6097320"/>
                          <a:tab algn="l" pos="6456240"/>
                          <a:tab algn="l" pos="6814800"/>
                          <a:tab algn="l" pos="7173720"/>
                          <a:tab algn="l" pos="7207200"/>
                          <a:tab algn="l" pos="7567560"/>
                          <a:tab algn="l" pos="7927920"/>
                          <a:tab algn="l" pos="8251560"/>
                          <a:tab algn="l" pos="8610480"/>
                          <a:tab algn="l" pos="8969040"/>
                          <a:tab algn="l" pos="9327960"/>
                          <a:tab algn="l" pos="9686880"/>
                          <a:tab algn="l" pos="10045440"/>
                          <a:tab algn="l" pos="10404360"/>
                          <a:tab algn="l" pos="10762920"/>
                        </a:tabLst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Start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132840" bIns="46800">
                      <a:noAutofit/>
                    </a:bodyPr>
                    <a:p>
                      <a:pPr>
                        <a:lnSpc>
                          <a:spcPct val="83000"/>
                        </a:lnSpc>
                        <a:tabLst>
                          <a:tab algn="l" pos="0"/>
                          <a:tab algn="l" pos="357120"/>
                          <a:tab algn="l" pos="715680"/>
                          <a:tab algn="l" pos="1074600"/>
                          <a:tab algn="l" pos="1433160"/>
                          <a:tab algn="l" pos="1792080"/>
                          <a:tab algn="l" pos="2151000"/>
                          <a:tab algn="l" pos="2509560"/>
                          <a:tab algn="l" pos="2868480"/>
                          <a:tab algn="l" pos="3227040"/>
                          <a:tab algn="l" pos="3585960"/>
                          <a:tab algn="l" pos="3944880"/>
                          <a:tab algn="l" pos="4303440"/>
                          <a:tab algn="l" pos="4662360"/>
                          <a:tab algn="l" pos="5020920"/>
                          <a:tab algn="l" pos="5379840"/>
                          <a:tab algn="l" pos="5738760"/>
                          <a:tab algn="l" pos="6097320"/>
                          <a:tab algn="l" pos="6456240"/>
                          <a:tab algn="l" pos="6814800"/>
                          <a:tab algn="l" pos="7173720"/>
                          <a:tab algn="l" pos="7207200"/>
                          <a:tab algn="l" pos="7567560"/>
                          <a:tab algn="l" pos="7927920"/>
                          <a:tab algn="l" pos="8251560"/>
                          <a:tab algn="l" pos="8610480"/>
                          <a:tab algn="l" pos="8969040"/>
                          <a:tab algn="l" pos="9327960"/>
                          <a:tab algn="l" pos="9686880"/>
                          <a:tab algn="l" pos="10045440"/>
                          <a:tab algn="l" pos="10404360"/>
                          <a:tab algn="l" pos="1076292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Expect to start soon.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99040">
                <a:tc>
                  <a:txBody>
                    <a:bodyPr lIns="90000" rIns="90000" tIns="149760" bIns="46800">
                      <a:noAutofit/>
                    </a:bodyPr>
                    <a:p>
                      <a:pPr>
                        <a:lnSpc>
                          <a:spcPct val="83000"/>
                        </a:lnSpc>
                        <a:tabLst>
                          <a:tab algn="l" pos="0"/>
                          <a:tab algn="l" pos="357120"/>
                          <a:tab algn="l" pos="715680"/>
                          <a:tab algn="l" pos="1074600"/>
                          <a:tab algn="l" pos="1433160"/>
                          <a:tab algn="l" pos="1792080"/>
                          <a:tab algn="l" pos="2151000"/>
                          <a:tab algn="l" pos="2509560"/>
                          <a:tab algn="l" pos="2868480"/>
                          <a:tab algn="l" pos="3227040"/>
                          <a:tab algn="l" pos="3585960"/>
                          <a:tab algn="l" pos="3944880"/>
                          <a:tab algn="l" pos="4303440"/>
                          <a:tab algn="l" pos="4662360"/>
                          <a:tab algn="l" pos="5020920"/>
                          <a:tab algn="l" pos="5379840"/>
                          <a:tab algn="l" pos="5738760"/>
                          <a:tab algn="l" pos="6097320"/>
                          <a:tab algn="l" pos="6456240"/>
                          <a:tab algn="l" pos="6814800"/>
                          <a:tab algn="l" pos="7173720"/>
                          <a:tab algn="l" pos="7207200"/>
                          <a:tab algn="l" pos="7567560"/>
                          <a:tab algn="l" pos="7927920"/>
                          <a:tab algn="l" pos="8251560"/>
                          <a:tab algn="l" pos="8610480"/>
                          <a:tab algn="l" pos="8969040"/>
                          <a:tab algn="l" pos="9327960"/>
                          <a:tab algn="l" pos="9686880"/>
                          <a:tab algn="l" pos="10045440"/>
                          <a:tab algn="l" pos="10404360"/>
                          <a:tab algn="l" pos="10762920"/>
                        </a:tabLst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Low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132840" bIns="46800">
                      <a:noAutofit/>
                    </a:bodyPr>
                    <a:p>
                      <a:pPr>
                        <a:lnSpc>
                          <a:spcPct val="83000"/>
                        </a:lnSpc>
                        <a:tabLst>
                          <a:tab algn="l" pos="0"/>
                          <a:tab algn="l" pos="357120"/>
                          <a:tab algn="l" pos="715680"/>
                          <a:tab algn="l" pos="1074600"/>
                          <a:tab algn="l" pos="1433160"/>
                          <a:tab algn="l" pos="1792080"/>
                          <a:tab algn="l" pos="2151000"/>
                          <a:tab algn="l" pos="2509560"/>
                          <a:tab algn="l" pos="2868480"/>
                          <a:tab algn="l" pos="3227040"/>
                          <a:tab algn="l" pos="3585960"/>
                          <a:tab algn="l" pos="3944880"/>
                          <a:tab algn="l" pos="4303440"/>
                          <a:tab algn="l" pos="4662360"/>
                          <a:tab algn="l" pos="5020920"/>
                          <a:tab algn="l" pos="5379840"/>
                          <a:tab algn="l" pos="5738760"/>
                          <a:tab algn="l" pos="6097320"/>
                          <a:tab algn="l" pos="6456240"/>
                          <a:tab algn="l" pos="6814800"/>
                          <a:tab algn="l" pos="7173720"/>
                          <a:tab algn="l" pos="7207200"/>
                          <a:tab algn="l" pos="7567560"/>
                          <a:tab algn="l" pos="7927920"/>
                          <a:tab algn="l" pos="8251560"/>
                          <a:tab algn="l" pos="8610480"/>
                          <a:tab algn="l" pos="8969040"/>
                          <a:tab algn="l" pos="9327960"/>
                          <a:tab algn="l" pos="9686880"/>
                          <a:tab algn="l" pos="10045440"/>
                          <a:tab algn="l" pos="10404360"/>
                          <a:tab algn="l" pos="1076292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Regression or exploratory testing only.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98320">
                <a:tc>
                  <a:txBody>
                    <a:bodyPr lIns="90000" rIns="90000" tIns="149760" bIns="46800">
                      <a:noAutofit/>
                    </a:bodyPr>
                    <a:p>
                      <a:pPr>
                        <a:lnSpc>
                          <a:spcPct val="83000"/>
                        </a:lnSpc>
                        <a:tabLst>
                          <a:tab algn="l" pos="0"/>
                          <a:tab algn="l" pos="357120"/>
                          <a:tab algn="l" pos="715680"/>
                          <a:tab algn="l" pos="1074600"/>
                          <a:tab algn="l" pos="1433160"/>
                          <a:tab algn="l" pos="1792080"/>
                          <a:tab algn="l" pos="2151000"/>
                          <a:tab algn="l" pos="2509560"/>
                          <a:tab algn="l" pos="2868480"/>
                          <a:tab algn="l" pos="3227040"/>
                          <a:tab algn="l" pos="3585960"/>
                          <a:tab algn="l" pos="3944880"/>
                          <a:tab algn="l" pos="4303440"/>
                          <a:tab algn="l" pos="4662360"/>
                          <a:tab algn="l" pos="5020920"/>
                          <a:tab algn="l" pos="5379840"/>
                          <a:tab algn="l" pos="5738760"/>
                          <a:tab algn="l" pos="6097320"/>
                          <a:tab algn="l" pos="6456240"/>
                          <a:tab algn="l" pos="6814800"/>
                          <a:tab algn="l" pos="7173720"/>
                          <a:tab algn="l" pos="7207200"/>
                          <a:tab algn="l" pos="7567560"/>
                          <a:tab algn="l" pos="7927920"/>
                          <a:tab algn="l" pos="8251560"/>
                          <a:tab algn="l" pos="8610480"/>
                          <a:tab algn="l" pos="8969040"/>
                          <a:tab algn="l" pos="9327960"/>
                          <a:tab algn="l" pos="9686880"/>
                          <a:tab algn="l" pos="10045440"/>
                          <a:tab algn="l" pos="10404360"/>
                          <a:tab algn="l" pos="10762920"/>
                        </a:tabLst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High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132840" bIns="46800">
                      <a:noAutofit/>
                    </a:bodyPr>
                    <a:p>
                      <a:pPr>
                        <a:lnSpc>
                          <a:spcPct val="83000"/>
                        </a:lnSpc>
                        <a:tabLst>
                          <a:tab algn="l" pos="0"/>
                          <a:tab algn="l" pos="357120"/>
                          <a:tab algn="l" pos="715680"/>
                          <a:tab algn="l" pos="1074600"/>
                          <a:tab algn="l" pos="1433160"/>
                          <a:tab algn="l" pos="1792080"/>
                          <a:tab algn="l" pos="2151000"/>
                          <a:tab algn="l" pos="2509560"/>
                          <a:tab algn="l" pos="2868480"/>
                          <a:tab algn="l" pos="3227040"/>
                          <a:tab algn="l" pos="3585960"/>
                          <a:tab algn="l" pos="3944880"/>
                          <a:tab algn="l" pos="4303440"/>
                          <a:tab algn="l" pos="4662360"/>
                          <a:tab algn="l" pos="5020920"/>
                          <a:tab algn="l" pos="5379840"/>
                          <a:tab algn="l" pos="5738760"/>
                          <a:tab algn="l" pos="6097320"/>
                          <a:tab algn="l" pos="6456240"/>
                          <a:tab algn="l" pos="6814800"/>
                          <a:tab algn="l" pos="7173720"/>
                          <a:tab algn="l" pos="7207200"/>
                          <a:tab algn="l" pos="7567560"/>
                          <a:tab algn="l" pos="7927920"/>
                          <a:tab algn="l" pos="8251560"/>
                          <a:tab algn="l" pos="8610480"/>
                          <a:tab algn="l" pos="8969040"/>
                          <a:tab algn="l" pos="9327960"/>
                          <a:tab algn="l" pos="9686880"/>
                          <a:tab algn="l" pos="10045440"/>
                          <a:tab algn="l" pos="10404360"/>
                          <a:tab algn="l" pos="1076292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High test effort, increasing coverage.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99040">
                <a:tc>
                  <a:txBody>
                    <a:bodyPr lIns="90000" rIns="90000" tIns="149760" bIns="46800">
                      <a:noAutofit/>
                    </a:bodyPr>
                    <a:p>
                      <a:pPr>
                        <a:lnSpc>
                          <a:spcPct val="83000"/>
                        </a:lnSpc>
                        <a:tabLst>
                          <a:tab algn="l" pos="0"/>
                          <a:tab algn="l" pos="357120"/>
                          <a:tab algn="l" pos="715680"/>
                          <a:tab algn="l" pos="1074600"/>
                          <a:tab algn="l" pos="1433160"/>
                          <a:tab algn="l" pos="1792080"/>
                          <a:tab algn="l" pos="2151000"/>
                          <a:tab algn="l" pos="2509560"/>
                          <a:tab algn="l" pos="2868480"/>
                          <a:tab algn="l" pos="3227040"/>
                          <a:tab algn="l" pos="3585960"/>
                          <a:tab algn="l" pos="3944880"/>
                          <a:tab algn="l" pos="4303440"/>
                          <a:tab algn="l" pos="4662360"/>
                          <a:tab algn="l" pos="5020920"/>
                          <a:tab algn="l" pos="5379840"/>
                          <a:tab algn="l" pos="5738760"/>
                          <a:tab algn="l" pos="6097320"/>
                          <a:tab algn="l" pos="6456240"/>
                          <a:tab algn="l" pos="6814800"/>
                          <a:tab algn="l" pos="7173720"/>
                          <a:tab algn="l" pos="7207200"/>
                          <a:tab algn="l" pos="7567560"/>
                          <a:tab algn="l" pos="7927920"/>
                          <a:tab algn="l" pos="8251560"/>
                          <a:tab algn="l" pos="8610480"/>
                          <a:tab algn="l" pos="8969040"/>
                          <a:tab algn="l" pos="9327960"/>
                          <a:tab algn="l" pos="9686880"/>
                          <a:tab algn="l" pos="10045440"/>
                          <a:tab algn="l" pos="10404360"/>
                          <a:tab algn="l" pos="10762920"/>
                        </a:tabLst>
                      </a:pPr>
                      <a:r>
                        <a:rPr b="1" lang="en-US" sz="2400" spc="-1" strike="noStrike">
                          <a:solidFill>
                            <a:srgbClr val="ff0000"/>
                          </a:solidFill>
                          <a:latin typeface="Arial"/>
                          <a:ea typeface="Droid Sans Fallback"/>
                        </a:rPr>
                        <a:t>Paused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132840" bIns="46800">
                      <a:noAutofit/>
                    </a:bodyPr>
                    <a:p>
                      <a:pPr>
                        <a:lnSpc>
                          <a:spcPct val="83000"/>
                        </a:lnSpc>
                        <a:tabLst>
                          <a:tab algn="l" pos="0"/>
                          <a:tab algn="l" pos="357120"/>
                          <a:tab algn="l" pos="715680"/>
                          <a:tab algn="l" pos="1074600"/>
                          <a:tab algn="l" pos="1433160"/>
                          <a:tab algn="l" pos="1792080"/>
                          <a:tab algn="l" pos="2151000"/>
                          <a:tab algn="l" pos="2509560"/>
                          <a:tab algn="l" pos="2868480"/>
                          <a:tab algn="l" pos="3227040"/>
                          <a:tab algn="l" pos="3585960"/>
                          <a:tab algn="l" pos="3944880"/>
                          <a:tab algn="l" pos="4303440"/>
                          <a:tab algn="l" pos="4662360"/>
                          <a:tab algn="l" pos="5020920"/>
                          <a:tab algn="l" pos="5379840"/>
                          <a:tab algn="l" pos="5738760"/>
                          <a:tab algn="l" pos="6097320"/>
                          <a:tab algn="l" pos="6456240"/>
                          <a:tab algn="l" pos="6814800"/>
                          <a:tab algn="l" pos="7173720"/>
                          <a:tab algn="l" pos="7207200"/>
                          <a:tab algn="l" pos="7567560"/>
                          <a:tab algn="l" pos="7927920"/>
                          <a:tab algn="l" pos="8251560"/>
                          <a:tab algn="l" pos="8610480"/>
                          <a:tab algn="l" pos="8969040"/>
                          <a:tab algn="l" pos="9327960"/>
                          <a:tab algn="l" pos="9686880"/>
                          <a:tab algn="l" pos="10045440"/>
                          <a:tab algn="l" pos="10404360"/>
                          <a:tab algn="l" pos="1076292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Temporily stopped, but area is testable.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98320">
                <a:tc>
                  <a:txBody>
                    <a:bodyPr lIns="90000" rIns="90000" tIns="149760" bIns="46800">
                      <a:noAutofit/>
                    </a:bodyPr>
                    <a:p>
                      <a:pPr>
                        <a:lnSpc>
                          <a:spcPct val="83000"/>
                        </a:lnSpc>
                        <a:tabLst>
                          <a:tab algn="l" pos="0"/>
                          <a:tab algn="l" pos="357120"/>
                          <a:tab algn="l" pos="715680"/>
                          <a:tab algn="l" pos="1074600"/>
                          <a:tab algn="l" pos="1433160"/>
                          <a:tab algn="l" pos="1792080"/>
                          <a:tab algn="l" pos="2151000"/>
                          <a:tab algn="l" pos="2509560"/>
                          <a:tab algn="l" pos="2868480"/>
                          <a:tab algn="l" pos="3227040"/>
                          <a:tab algn="l" pos="3585960"/>
                          <a:tab algn="l" pos="3944880"/>
                          <a:tab algn="l" pos="4303440"/>
                          <a:tab algn="l" pos="4662360"/>
                          <a:tab algn="l" pos="5020920"/>
                          <a:tab algn="l" pos="5379840"/>
                          <a:tab algn="l" pos="5738760"/>
                          <a:tab algn="l" pos="6097320"/>
                          <a:tab algn="l" pos="6456240"/>
                          <a:tab algn="l" pos="6814800"/>
                          <a:tab algn="l" pos="7173720"/>
                          <a:tab algn="l" pos="7207200"/>
                          <a:tab algn="l" pos="7567560"/>
                          <a:tab algn="l" pos="7927920"/>
                          <a:tab algn="l" pos="8251560"/>
                          <a:tab algn="l" pos="8610480"/>
                          <a:tab algn="l" pos="8969040"/>
                          <a:tab algn="l" pos="9327960"/>
                          <a:tab algn="l" pos="9686880"/>
                          <a:tab algn="l" pos="10045440"/>
                          <a:tab algn="l" pos="10404360"/>
                          <a:tab algn="l" pos="10762920"/>
                        </a:tabLst>
                      </a:pPr>
                      <a:r>
                        <a:rPr b="1" lang="en-US" sz="2400" spc="-1" strike="noStrike">
                          <a:solidFill>
                            <a:srgbClr val="ff0000"/>
                          </a:solidFill>
                          <a:latin typeface="Arial"/>
                          <a:ea typeface="Droid Sans Fallback"/>
                        </a:rPr>
                        <a:t>Blocked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132840" bIns="46800">
                      <a:noAutofit/>
                    </a:bodyPr>
                    <a:p>
                      <a:pPr>
                        <a:lnSpc>
                          <a:spcPct val="83000"/>
                        </a:lnSpc>
                        <a:tabLst>
                          <a:tab algn="l" pos="0"/>
                          <a:tab algn="l" pos="357120"/>
                          <a:tab algn="l" pos="715680"/>
                          <a:tab algn="l" pos="1074600"/>
                          <a:tab algn="l" pos="1433160"/>
                          <a:tab algn="l" pos="1792080"/>
                          <a:tab algn="l" pos="2151000"/>
                          <a:tab algn="l" pos="2509560"/>
                          <a:tab algn="l" pos="2868480"/>
                          <a:tab algn="l" pos="3227040"/>
                          <a:tab algn="l" pos="3585960"/>
                          <a:tab algn="l" pos="3944880"/>
                          <a:tab algn="l" pos="4303440"/>
                          <a:tab algn="l" pos="4662360"/>
                          <a:tab algn="l" pos="5020920"/>
                          <a:tab algn="l" pos="5379840"/>
                          <a:tab algn="l" pos="5738760"/>
                          <a:tab algn="l" pos="6097320"/>
                          <a:tab algn="l" pos="6456240"/>
                          <a:tab algn="l" pos="6814800"/>
                          <a:tab algn="l" pos="7173720"/>
                          <a:tab algn="l" pos="7207200"/>
                          <a:tab algn="l" pos="7567560"/>
                          <a:tab algn="l" pos="7927920"/>
                          <a:tab algn="l" pos="8251560"/>
                          <a:tab algn="l" pos="8610480"/>
                          <a:tab algn="l" pos="8969040"/>
                          <a:tab algn="l" pos="9327960"/>
                          <a:tab algn="l" pos="9686880"/>
                          <a:tab algn="l" pos="10045440"/>
                          <a:tab algn="l" pos="10404360"/>
                          <a:tab algn="l" pos="1076292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Can't effectively test, due to blocking problem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0480">
                <a:tc>
                  <a:txBody>
                    <a:bodyPr lIns="90000" rIns="90000" tIns="149760" bIns="46800">
                      <a:noAutofit/>
                    </a:bodyPr>
                    <a:p>
                      <a:pPr>
                        <a:lnSpc>
                          <a:spcPct val="83000"/>
                        </a:lnSpc>
                        <a:tabLst>
                          <a:tab algn="l" pos="0"/>
                          <a:tab algn="l" pos="357120"/>
                          <a:tab algn="l" pos="715680"/>
                          <a:tab algn="l" pos="1074600"/>
                          <a:tab algn="l" pos="1433160"/>
                          <a:tab algn="l" pos="1792080"/>
                          <a:tab algn="l" pos="2151000"/>
                          <a:tab algn="l" pos="2509560"/>
                          <a:tab algn="l" pos="2868480"/>
                          <a:tab algn="l" pos="3227040"/>
                          <a:tab algn="l" pos="3585960"/>
                          <a:tab algn="l" pos="3944880"/>
                          <a:tab algn="l" pos="4303440"/>
                          <a:tab algn="l" pos="4662360"/>
                          <a:tab algn="l" pos="5020920"/>
                          <a:tab algn="l" pos="5379840"/>
                          <a:tab algn="l" pos="5738760"/>
                          <a:tab algn="l" pos="6097320"/>
                          <a:tab algn="l" pos="6456240"/>
                          <a:tab algn="l" pos="6814800"/>
                          <a:tab algn="l" pos="7173720"/>
                          <a:tab algn="l" pos="7207200"/>
                          <a:tab algn="l" pos="7567560"/>
                          <a:tab algn="l" pos="7927920"/>
                          <a:tab algn="l" pos="8251560"/>
                          <a:tab algn="l" pos="8610480"/>
                          <a:tab algn="l" pos="8969040"/>
                          <a:tab algn="l" pos="9327960"/>
                          <a:tab algn="l" pos="9686880"/>
                          <a:tab algn="l" pos="10045440"/>
                          <a:tab algn="l" pos="10404360"/>
                          <a:tab algn="l" pos="10762920"/>
                        </a:tabLst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Ship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132840" bIns="46800">
                      <a:noAutofit/>
                    </a:bodyPr>
                    <a:p>
                      <a:pPr>
                        <a:lnSpc>
                          <a:spcPct val="83000"/>
                        </a:lnSpc>
                        <a:tabLst>
                          <a:tab algn="l" pos="0"/>
                          <a:tab algn="l" pos="357120"/>
                          <a:tab algn="l" pos="715680"/>
                          <a:tab algn="l" pos="1074600"/>
                          <a:tab algn="l" pos="1433160"/>
                          <a:tab algn="l" pos="1792080"/>
                          <a:tab algn="l" pos="2151000"/>
                          <a:tab algn="l" pos="2509560"/>
                          <a:tab algn="l" pos="2868480"/>
                          <a:tab algn="l" pos="3227040"/>
                          <a:tab algn="l" pos="3585960"/>
                          <a:tab algn="l" pos="3944880"/>
                          <a:tab algn="l" pos="4303440"/>
                          <a:tab algn="l" pos="4662360"/>
                          <a:tab algn="l" pos="5020920"/>
                          <a:tab algn="l" pos="5379840"/>
                          <a:tab algn="l" pos="5738760"/>
                          <a:tab algn="l" pos="6097320"/>
                          <a:tab algn="l" pos="6456240"/>
                          <a:tab algn="l" pos="6814800"/>
                          <a:tab algn="l" pos="7173720"/>
                          <a:tab algn="l" pos="7207200"/>
                          <a:tab algn="l" pos="7567560"/>
                          <a:tab algn="l" pos="7927920"/>
                          <a:tab algn="l" pos="8251560"/>
                          <a:tab algn="l" pos="8610480"/>
                          <a:tab algn="l" pos="8969040"/>
                          <a:tab algn="l" pos="9327960"/>
                          <a:tab algn="l" pos="9686880"/>
                          <a:tab algn="l" pos="10045440"/>
                          <a:tab algn="l" pos="10404360"/>
                          <a:tab algn="l" pos="1076292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Doing final tests and sign off procedure.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00120">
                <a:tc>
                  <a:txBody>
                    <a:bodyPr lIns="90000" rIns="90000" tIns="149760" bIns="46800">
                      <a:noAutofit/>
                    </a:bodyPr>
                    <a:p>
                      <a:pPr>
                        <a:lnSpc>
                          <a:spcPct val="83000"/>
                        </a:lnSpc>
                        <a:tabLst>
                          <a:tab algn="l" pos="0"/>
                          <a:tab algn="l" pos="357120"/>
                          <a:tab algn="l" pos="715680"/>
                          <a:tab algn="l" pos="1074600"/>
                          <a:tab algn="l" pos="1433160"/>
                          <a:tab algn="l" pos="1792080"/>
                          <a:tab algn="l" pos="2151000"/>
                          <a:tab algn="l" pos="2509560"/>
                          <a:tab algn="l" pos="2868480"/>
                          <a:tab algn="l" pos="3227040"/>
                          <a:tab algn="l" pos="3585960"/>
                          <a:tab algn="l" pos="3944880"/>
                          <a:tab algn="l" pos="4303440"/>
                          <a:tab algn="l" pos="4662360"/>
                          <a:tab algn="l" pos="5020920"/>
                          <a:tab algn="l" pos="5379840"/>
                          <a:tab algn="l" pos="5738760"/>
                          <a:tab algn="l" pos="6097320"/>
                          <a:tab algn="l" pos="6456240"/>
                          <a:tab algn="l" pos="6814800"/>
                          <a:tab algn="l" pos="7173720"/>
                          <a:tab algn="l" pos="7207200"/>
                          <a:tab algn="l" pos="7567560"/>
                          <a:tab algn="l" pos="7927920"/>
                          <a:tab algn="l" pos="8251560"/>
                          <a:tab algn="l" pos="8610480"/>
                          <a:tab algn="l" pos="8969040"/>
                          <a:tab algn="l" pos="9327960"/>
                          <a:tab algn="l" pos="9686880"/>
                          <a:tab algn="l" pos="10045440"/>
                          <a:tab algn="l" pos="10404360"/>
                          <a:tab algn="l" pos="10762920"/>
                        </a:tabLst>
                      </a:pPr>
                      <a:r>
                        <a:rPr b="1" lang="en-US" sz="2400" spc="-1" strike="noStrike">
                          <a:solidFill>
                            <a:srgbClr val="008000"/>
                          </a:solidFill>
                          <a:latin typeface="Arial"/>
                          <a:ea typeface="Droid Sans Fallback"/>
                        </a:rPr>
                        <a:t>Ship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132840" bIns="46800">
                      <a:noAutofit/>
                    </a:bodyPr>
                    <a:p>
                      <a:pPr>
                        <a:lnSpc>
                          <a:spcPct val="83000"/>
                        </a:lnSpc>
                        <a:tabLst>
                          <a:tab algn="l" pos="0"/>
                          <a:tab algn="l" pos="357120"/>
                          <a:tab algn="l" pos="715680"/>
                          <a:tab algn="l" pos="1074600"/>
                          <a:tab algn="l" pos="1433160"/>
                          <a:tab algn="l" pos="1792080"/>
                          <a:tab algn="l" pos="2151000"/>
                          <a:tab algn="l" pos="2509560"/>
                          <a:tab algn="l" pos="2868480"/>
                          <a:tab algn="l" pos="3227040"/>
                          <a:tab algn="l" pos="3585960"/>
                          <a:tab algn="l" pos="3944880"/>
                          <a:tab algn="l" pos="4303440"/>
                          <a:tab algn="l" pos="4662360"/>
                          <a:tab algn="l" pos="5020920"/>
                          <a:tab algn="l" pos="5379840"/>
                          <a:tab algn="l" pos="5738760"/>
                          <a:tab algn="l" pos="6097320"/>
                          <a:tab algn="l" pos="6456240"/>
                          <a:tab algn="l" pos="6814800"/>
                          <a:tab algn="l" pos="7173720"/>
                          <a:tab algn="l" pos="7207200"/>
                          <a:tab algn="l" pos="7567560"/>
                          <a:tab algn="l" pos="7927920"/>
                          <a:tab algn="l" pos="8251560"/>
                          <a:tab algn="l" pos="8610480"/>
                          <a:tab algn="l" pos="8969040"/>
                          <a:tab algn="l" pos="9327960"/>
                          <a:tab algn="l" pos="9686880"/>
                          <a:tab algn="l" pos="10045440"/>
                          <a:tab algn="l" pos="10404360"/>
                          <a:tab algn="l" pos="1076292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Passed final tests and sign off procedure.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610920" y="260280"/>
            <a:ext cx="7916760" cy="86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Test Coverage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554120" y="6400800"/>
            <a:ext cx="5880240" cy="33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16" name="Table 3"/>
          <p:cNvGraphicFramePr/>
          <p:nvPr/>
        </p:nvGraphicFramePr>
        <p:xfrm>
          <a:off x="954000" y="1376280"/>
          <a:ext cx="7679880" cy="5020920"/>
        </p:xfrm>
        <a:graphic>
          <a:graphicData uri="http://schemas.openxmlformats.org/drawingml/2006/table">
            <a:tbl>
              <a:tblPr/>
              <a:tblGrid>
                <a:gridCol w="2200680"/>
                <a:gridCol w="5479200"/>
              </a:tblGrid>
              <a:tr h="836640">
                <a:tc>
                  <a:txBody>
                    <a:bodyPr lIns="90000" rIns="90000" tIns="149760" bIns="46800">
                      <a:noAutofit/>
                    </a:bodyPr>
                    <a:p>
                      <a:pPr algn="ctr">
                        <a:lnSpc>
                          <a:spcPct val="83000"/>
                        </a:lnSpc>
                        <a:tabLst>
                          <a:tab algn="l" pos="0"/>
                          <a:tab algn="l" pos="357120"/>
                          <a:tab algn="l" pos="715680"/>
                          <a:tab algn="l" pos="1074600"/>
                          <a:tab algn="l" pos="1433160"/>
                          <a:tab algn="l" pos="1792080"/>
                          <a:tab algn="l" pos="2151000"/>
                          <a:tab algn="l" pos="2509560"/>
                          <a:tab algn="l" pos="2868480"/>
                          <a:tab algn="l" pos="3227040"/>
                          <a:tab algn="l" pos="3585960"/>
                          <a:tab algn="l" pos="3944880"/>
                          <a:tab algn="l" pos="4303440"/>
                          <a:tab algn="l" pos="4662360"/>
                          <a:tab algn="l" pos="5020920"/>
                          <a:tab algn="l" pos="5379840"/>
                          <a:tab algn="l" pos="5738760"/>
                          <a:tab algn="l" pos="6097320"/>
                          <a:tab algn="l" pos="6456240"/>
                          <a:tab algn="l" pos="6814800"/>
                          <a:tab algn="l" pos="7173720"/>
                          <a:tab algn="l" pos="7207200"/>
                          <a:tab algn="l" pos="7567560"/>
                          <a:tab algn="l" pos="7893000"/>
                          <a:tab algn="l" pos="8251560"/>
                          <a:tab algn="l" pos="8610480"/>
                          <a:tab algn="l" pos="8969040"/>
                          <a:tab algn="l" pos="9327960"/>
                          <a:tab algn="l" pos="9686880"/>
                          <a:tab algn="l" pos="10045440"/>
                          <a:tab algn="l" pos="10404360"/>
                          <a:tab algn="l" pos="10762920"/>
                        </a:tabLst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0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141480" bIns="46800">
                      <a:noAutofit/>
                    </a:bodyPr>
                    <a:p>
                      <a:pPr>
                        <a:lnSpc>
                          <a:spcPct val="83000"/>
                        </a:lnSpc>
                        <a:tabLst>
                          <a:tab algn="l" pos="0"/>
                          <a:tab algn="l" pos="357120"/>
                          <a:tab algn="l" pos="715680"/>
                          <a:tab algn="l" pos="1074600"/>
                          <a:tab algn="l" pos="1433160"/>
                          <a:tab algn="l" pos="1792080"/>
                          <a:tab algn="l" pos="2151000"/>
                          <a:tab algn="l" pos="2509560"/>
                          <a:tab algn="l" pos="2868480"/>
                          <a:tab algn="l" pos="3227040"/>
                          <a:tab algn="l" pos="3585960"/>
                          <a:tab algn="l" pos="3944880"/>
                          <a:tab algn="l" pos="4303440"/>
                          <a:tab algn="l" pos="4662360"/>
                          <a:tab algn="l" pos="5020920"/>
                          <a:tab algn="l" pos="5379840"/>
                          <a:tab algn="l" pos="5738760"/>
                          <a:tab algn="l" pos="6097320"/>
                          <a:tab algn="l" pos="6456240"/>
                          <a:tab algn="l" pos="6814800"/>
                          <a:tab algn="l" pos="7173720"/>
                          <a:tab algn="l" pos="7207200"/>
                          <a:tab algn="l" pos="7567560"/>
                          <a:tab algn="l" pos="7893000"/>
                          <a:tab algn="l" pos="8251560"/>
                          <a:tab algn="l" pos="8610480"/>
                          <a:tab algn="l" pos="8969040"/>
                          <a:tab algn="l" pos="9327960"/>
                          <a:tab algn="l" pos="9686880"/>
                          <a:tab algn="l" pos="10045440"/>
                          <a:tab algn="l" pos="10404360"/>
                          <a:tab algn="l" pos="10762920"/>
                        </a:tabLst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Don't have good information about this area.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837000">
                <a:tc>
                  <a:txBody>
                    <a:bodyPr lIns="90000" rIns="90000" tIns="149760" bIns="46800">
                      <a:noAutofit/>
                    </a:bodyPr>
                    <a:p>
                      <a:pPr algn="ctr">
                        <a:lnSpc>
                          <a:spcPct val="83000"/>
                        </a:lnSpc>
                        <a:tabLst>
                          <a:tab algn="l" pos="0"/>
                          <a:tab algn="l" pos="357120"/>
                          <a:tab algn="l" pos="715680"/>
                          <a:tab algn="l" pos="1074600"/>
                          <a:tab algn="l" pos="1433160"/>
                          <a:tab algn="l" pos="1792080"/>
                          <a:tab algn="l" pos="2151000"/>
                          <a:tab algn="l" pos="2509560"/>
                          <a:tab algn="l" pos="2868480"/>
                          <a:tab algn="l" pos="3227040"/>
                          <a:tab algn="l" pos="3585960"/>
                          <a:tab algn="l" pos="3944880"/>
                          <a:tab algn="l" pos="4303440"/>
                          <a:tab algn="l" pos="4662360"/>
                          <a:tab algn="l" pos="5020920"/>
                          <a:tab algn="l" pos="5379840"/>
                          <a:tab algn="l" pos="5738760"/>
                          <a:tab algn="l" pos="6097320"/>
                          <a:tab algn="l" pos="6456240"/>
                          <a:tab algn="l" pos="6814800"/>
                          <a:tab algn="l" pos="7173720"/>
                          <a:tab algn="l" pos="7207200"/>
                          <a:tab algn="l" pos="7567560"/>
                          <a:tab algn="l" pos="7893000"/>
                          <a:tab algn="l" pos="8251560"/>
                          <a:tab algn="l" pos="8610480"/>
                          <a:tab algn="l" pos="8969040"/>
                          <a:tab algn="l" pos="9327960"/>
                          <a:tab algn="l" pos="9686880"/>
                          <a:tab algn="l" pos="10045440"/>
                          <a:tab algn="l" pos="10404360"/>
                          <a:tab algn="l" pos="10762920"/>
                        </a:tabLst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1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141480" bIns="46800">
                      <a:noAutofit/>
                    </a:bodyPr>
                    <a:p>
                      <a:pPr>
                        <a:lnSpc>
                          <a:spcPct val="83000"/>
                        </a:lnSpc>
                        <a:tabLst>
                          <a:tab algn="l" pos="0"/>
                          <a:tab algn="l" pos="357120"/>
                          <a:tab algn="l" pos="715680"/>
                          <a:tab algn="l" pos="1074600"/>
                          <a:tab algn="l" pos="1433160"/>
                          <a:tab algn="l" pos="1792080"/>
                          <a:tab algn="l" pos="2151000"/>
                          <a:tab algn="l" pos="2509560"/>
                          <a:tab algn="l" pos="2868480"/>
                          <a:tab algn="l" pos="3227040"/>
                          <a:tab algn="l" pos="3585960"/>
                          <a:tab algn="l" pos="3944880"/>
                          <a:tab algn="l" pos="4303440"/>
                          <a:tab algn="l" pos="4662360"/>
                          <a:tab algn="l" pos="5020920"/>
                          <a:tab algn="l" pos="5379840"/>
                          <a:tab algn="l" pos="5738760"/>
                          <a:tab algn="l" pos="6097320"/>
                          <a:tab algn="l" pos="6456240"/>
                          <a:tab algn="l" pos="6814800"/>
                          <a:tab algn="l" pos="7173720"/>
                          <a:tab algn="l" pos="7207200"/>
                          <a:tab algn="l" pos="7567560"/>
                          <a:tab algn="l" pos="7893000"/>
                          <a:tab algn="l" pos="8251560"/>
                          <a:tab algn="l" pos="8610480"/>
                          <a:tab algn="l" pos="8969040"/>
                          <a:tab algn="l" pos="9327960"/>
                          <a:tab algn="l" pos="9686880"/>
                          <a:tab algn="l" pos="10045440"/>
                          <a:tab algn="l" pos="10404360"/>
                          <a:tab algn="l" pos="10762920"/>
                        </a:tabLst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Major functions &amp; simple data (sanity check).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36640">
                <a:tc>
                  <a:txBody>
                    <a:bodyPr lIns="90000" rIns="90000" tIns="149760" bIns="46800">
                      <a:noAutofit/>
                    </a:bodyPr>
                    <a:p>
                      <a:pPr algn="ctr">
                        <a:lnSpc>
                          <a:spcPct val="83000"/>
                        </a:lnSpc>
                        <a:tabLst>
                          <a:tab algn="l" pos="0"/>
                          <a:tab algn="l" pos="357120"/>
                          <a:tab algn="l" pos="715680"/>
                          <a:tab algn="l" pos="1074600"/>
                          <a:tab algn="l" pos="1433160"/>
                          <a:tab algn="l" pos="1792080"/>
                          <a:tab algn="l" pos="2151000"/>
                          <a:tab algn="l" pos="2509560"/>
                          <a:tab algn="l" pos="2868480"/>
                          <a:tab algn="l" pos="3227040"/>
                          <a:tab algn="l" pos="3585960"/>
                          <a:tab algn="l" pos="3944880"/>
                          <a:tab algn="l" pos="4303440"/>
                          <a:tab algn="l" pos="4662360"/>
                          <a:tab algn="l" pos="5020920"/>
                          <a:tab algn="l" pos="5379840"/>
                          <a:tab algn="l" pos="5738760"/>
                          <a:tab algn="l" pos="6097320"/>
                          <a:tab algn="l" pos="6456240"/>
                          <a:tab algn="l" pos="6814800"/>
                          <a:tab algn="l" pos="7173720"/>
                          <a:tab algn="l" pos="7207200"/>
                          <a:tab algn="l" pos="7567560"/>
                          <a:tab algn="l" pos="7893000"/>
                          <a:tab algn="l" pos="8251560"/>
                          <a:tab algn="l" pos="8610480"/>
                          <a:tab algn="l" pos="8969040"/>
                          <a:tab algn="l" pos="9327960"/>
                          <a:tab algn="l" pos="9686880"/>
                          <a:tab algn="l" pos="10045440"/>
                          <a:tab algn="l" pos="10404360"/>
                          <a:tab algn="l" pos="10762920"/>
                        </a:tabLst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1+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141480" bIns="46800">
                      <a:noAutofit/>
                    </a:bodyPr>
                    <a:p>
                      <a:pPr>
                        <a:lnSpc>
                          <a:spcPct val="83000"/>
                        </a:lnSpc>
                        <a:tabLst>
                          <a:tab algn="l" pos="0"/>
                          <a:tab algn="l" pos="357120"/>
                          <a:tab algn="l" pos="715680"/>
                          <a:tab algn="l" pos="1074600"/>
                          <a:tab algn="l" pos="1433160"/>
                          <a:tab algn="l" pos="1792080"/>
                          <a:tab algn="l" pos="2151000"/>
                          <a:tab algn="l" pos="2509560"/>
                          <a:tab algn="l" pos="2868480"/>
                          <a:tab algn="l" pos="3227040"/>
                          <a:tab algn="l" pos="3585960"/>
                          <a:tab algn="l" pos="3944880"/>
                          <a:tab algn="l" pos="4303440"/>
                          <a:tab algn="l" pos="4662360"/>
                          <a:tab algn="l" pos="5020920"/>
                          <a:tab algn="l" pos="5379840"/>
                          <a:tab algn="l" pos="5738760"/>
                          <a:tab algn="l" pos="6097320"/>
                          <a:tab algn="l" pos="6456240"/>
                          <a:tab algn="l" pos="6814800"/>
                          <a:tab algn="l" pos="7173720"/>
                          <a:tab algn="l" pos="7207200"/>
                          <a:tab algn="l" pos="7567560"/>
                          <a:tab algn="l" pos="7893000"/>
                          <a:tab algn="l" pos="8251560"/>
                          <a:tab algn="l" pos="8610480"/>
                          <a:tab algn="l" pos="8969040"/>
                          <a:tab algn="l" pos="9327960"/>
                          <a:tab algn="l" pos="9686880"/>
                          <a:tab algn="l" pos="10045440"/>
                          <a:tab algn="l" pos="10404360"/>
                          <a:tab algn="l" pos="10762920"/>
                        </a:tabLst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More than sanity check, but many functions not tested.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37000">
                <a:tc>
                  <a:txBody>
                    <a:bodyPr lIns="90000" rIns="90000" tIns="149760" bIns="46800">
                      <a:noAutofit/>
                    </a:bodyPr>
                    <a:p>
                      <a:pPr algn="ctr">
                        <a:lnSpc>
                          <a:spcPct val="83000"/>
                        </a:lnSpc>
                        <a:tabLst>
                          <a:tab algn="l" pos="0"/>
                          <a:tab algn="l" pos="357120"/>
                          <a:tab algn="l" pos="715680"/>
                          <a:tab algn="l" pos="1074600"/>
                          <a:tab algn="l" pos="1433160"/>
                          <a:tab algn="l" pos="1792080"/>
                          <a:tab algn="l" pos="2151000"/>
                          <a:tab algn="l" pos="2509560"/>
                          <a:tab algn="l" pos="2868480"/>
                          <a:tab algn="l" pos="3227040"/>
                          <a:tab algn="l" pos="3585960"/>
                          <a:tab algn="l" pos="3944880"/>
                          <a:tab algn="l" pos="4303440"/>
                          <a:tab algn="l" pos="4662360"/>
                          <a:tab algn="l" pos="5020920"/>
                          <a:tab algn="l" pos="5379840"/>
                          <a:tab algn="l" pos="5738760"/>
                          <a:tab algn="l" pos="6097320"/>
                          <a:tab algn="l" pos="6456240"/>
                          <a:tab algn="l" pos="6814800"/>
                          <a:tab algn="l" pos="7173720"/>
                          <a:tab algn="l" pos="7207200"/>
                          <a:tab algn="l" pos="7567560"/>
                          <a:tab algn="l" pos="7893000"/>
                          <a:tab algn="l" pos="8251560"/>
                          <a:tab algn="l" pos="8610480"/>
                          <a:tab algn="l" pos="8969040"/>
                          <a:tab algn="l" pos="9327960"/>
                          <a:tab algn="l" pos="9686880"/>
                          <a:tab algn="l" pos="10045440"/>
                          <a:tab algn="l" pos="10404360"/>
                          <a:tab algn="l" pos="10762920"/>
                        </a:tabLst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2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141480" bIns="46800">
                      <a:noAutofit/>
                    </a:bodyPr>
                    <a:p>
                      <a:pPr>
                        <a:lnSpc>
                          <a:spcPct val="83000"/>
                        </a:lnSpc>
                        <a:tabLst>
                          <a:tab algn="l" pos="0"/>
                          <a:tab algn="l" pos="357120"/>
                          <a:tab algn="l" pos="715680"/>
                          <a:tab algn="l" pos="1074600"/>
                          <a:tab algn="l" pos="1433160"/>
                          <a:tab algn="l" pos="1792080"/>
                          <a:tab algn="l" pos="2151000"/>
                          <a:tab algn="l" pos="2509560"/>
                          <a:tab algn="l" pos="2868480"/>
                          <a:tab algn="l" pos="3227040"/>
                          <a:tab algn="l" pos="3585960"/>
                          <a:tab algn="l" pos="3944880"/>
                          <a:tab algn="l" pos="4303440"/>
                          <a:tab algn="l" pos="4662360"/>
                          <a:tab algn="l" pos="5020920"/>
                          <a:tab algn="l" pos="5379840"/>
                          <a:tab algn="l" pos="5738760"/>
                          <a:tab algn="l" pos="6097320"/>
                          <a:tab algn="l" pos="6456240"/>
                          <a:tab algn="l" pos="6814800"/>
                          <a:tab algn="l" pos="7173720"/>
                          <a:tab algn="l" pos="7207200"/>
                          <a:tab algn="l" pos="7567560"/>
                          <a:tab algn="l" pos="7893000"/>
                          <a:tab algn="l" pos="8251560"/>
                          <a:tab algn="l" pos="8610480"/>
                          <a:tab algn="l" pos="8969040"/>
                          <a:tab algn="l" pos="9327960"/>
                          <a:tab algn="l" pos="9686880"/>
                          <a:tab algn="l" pos="10045440"/>
                          <a:tab algn="l" pos="10404360"/>
                          <a:tab algn="l" pos="10762920"/>
                        </a:tabLst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Common &amp; critical: all functions tried with common &amp; critical tests.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837000">
                <a:tc>
                  <a:txBody>
                    <a:bodyPr lIns="90000" rIns="90000" tIns="149760" bIns="46800">
                      <a:noAutofit/>
                    </a:bodyPr>
                    <a:p>
                      <a:pPr algn="ctr">
                        <a:lnSpc>
                          <a:spcPct val="83000"/>
                        </a:lnSpc>
                        <a:tabLst>
                          <a:tab algn="l" pos="0"/>
                          <a:tab algn="l" pos="357120"/>
                          <a:tab algn="l" pos="715680"/>
                          <a:tab algn="l" pos="1074600"/>
                          <a:tab algn="l" pos="1433160"/>
                          <a:tab algn="l" pos="1792080"/>
                          <a:tab algn="l" pos="2151000"/>
                          <a:tab algn="l" pos="2509560"/>
                          <a:tab algn="l" pos="2868480"/>
                          <a:tab algn="l" pos="3227040"/>
                          <a:tab algn="l" pos="3585960"/>
                          <a:tab algn="l" pos="3944880"/>
                          <a:tab algn="l" pos="4303440"/>
                          <a:tab algn="l" pos="4662360"/>
                          <a:tab algn="l" pos="5020920"/>
                          <a:tab algn="l" pos="5379840"/>
                          <a:tab algn="l" pos="5738760"/>
                          <a:tab algn="l" pos="6097320"/>
                          <a:tab algn="l" pos="6456240"/>
                          <a:tab algn="l" pos="6814800"/>
                          <a:tab algn="l" pos="7173720"/>
                          <a:tab algn="l" pos="7207200"/>
                          <a:tab algn="l" pos="7567560"/>
                          <a:tab algn="l" pos="7893000"/>
                          <a:tab algn="l" pos="8251560"/>
                          <a:tab algn="l" pos="8610480"/>
                          <a:tab algn="l" pos="8969040"/>
                          <a:tab algn="l" pos="9327960"/>
                          <a:tab algn="l" pos="9686880"/>
                          <a:tab algn="l" pos="10045440"/>
                          <a:tab algn="l" pos="10404360"/>
                          <a:tab algn="l" pos="10762920"/>
                        </a:tabLst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2+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141480" bIns="46800">
                      <a:noAutofit/>
                    </a:bodyPr>
                    <a:p>
                      <a:pPr>
                        <a:lnSpc>
                          <a:spcPct val="83000"/>
                        </a:lnSpc>
                        <a:tabLst>
                          <a:tab algn="l" pos="0"/>
                          <a:tab algn="l" pos="357120"/>
                          <a:tab algn="l" pos="715680"/>
                          <a:tab algn="l" pos="1074600"/>
                          <a:tab algn="l" pos="1433160"/>
                          <a:tab algn="l" pos="1792080"/>
                          <a:tab algn="l" pos="2151000"/>
                          <a:tab algn="l" pos="2509560"/>
                          <a:tab algn="l" pos="2868480"/>
                          <a:tab algn="l" pos="3227040"/>
                          <a:tab algn="l" pos="3585960"/>
                          <a:tab algn="l" pos="3944880"/>
                          <a:tab algn="l" pos="4303440"/>
                          <a:tab algn="l" pos="4662360"/>
                          <a:tab algn="l" pos="5020920"/>
                          <a:tab algn="l" pos="5379840"/>
                          <a:tab algn="l" pos="5738760"/>
                          <a:tab algn="l" pos="6097320"/>
                          <a:tab algn="l" pos="6456240"/>
                          <a:tab algn="l" pos="6814800"/>
                          <a:tab algn="l" pos="7173720"/>
                          <a:tab algn="l" pos="7207200"/>
                          <a:tab algn="l" pos="7567560"/>
                          <a:tab algn="l" pos="7893000"/>
                          <a:tab algn="l" pos="8251560"/>
                          <a:tab algn="l" pos="8610480"/>
                          <a:tab algn="l" pos="8969040"/>
                          <a:tab algn="l" pos="9327960"/>
                          <a:tab algn="l" pos="9686880"/>
                          <a:tab algn="l" pos="10045440"/>
                          <a:tab algn="l" pos="10404360"/>
                          <a:tab algn="l" pos="10762920"/>
                        </a:tabLst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Data, state, or error coverage beyond 2.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836640">
                <a:tc>
                  <a:txBody>
                    <a:bodyPr lIns="90000" rIns="90000" tIns="149760" bIns="46800">
                      <a:noAutofit/>
                    </a:bodyPr>
                    <a:p>
                      <a:pPr algn="ctr">
                        <a:lnSpc>
                          <a:spcPct val="83000"/>
                        </a:lnSpc>
                        <a:tabLst>
                          <a:tab algn="l" pos="0"/>
                          <a:tab algn="l" pos="357120"/>
                          <a:tab algn="l" pos="715680"/>
                          <a:tab algn="l" pos="1074600"/>
                          <a:tab algn="l" pos="1433160"/>
                          <a:tab algn="l" pos="1792080"/>
                          <a:tab algn="l" pos="2151000"/>
                          <a:tab algn="l" pos="2509560"/>
                          <a:tab algn="l" pos="2868480"/>
                          <a:tab algn="l" pos="3227040"/>
                          <a:tab algn="l" pos="3585960"/>
                          <a:tab algn="l" pos="3944880"/>
                          <a:tab algn="l" pos="4303440"/>
                          <a:tab algn="l" pos="4662360"/>
                          <a:tab algn="l" pos="5020920"/>
                          <a:tab algn="l" pos="5379840"/>
                          <a:tab algn="l" pos="5738760"/>
                          <a:tab algn="l" pos="6097320"/>
                          <a:tab algn="l" pos="6456240"/>
                          <a:tab algn="l" pos="6814800"/>
                          <a:tab algn="l" pos="7173720"/>
                          <a:tab algn="l" pos="7207200"/>
                          <a:tab algn="l" pos="7567560"/>
                          <a:tab algn="l" pos="7893000"/>
                          <a:tab algn="l" pos="8251560"/>
                          <a:tab algn="l" pos="8610480"/>
                          <a:tab algn="l" pos="8969040"/>
                          <a:tab algn="l" pos="9327960"/>
                          <a:tab algn="l" pos="9686880"/>
                          <a:tab algn="l" pos="10045440"/>
                          <a:tab algn="l" pos="10404360"/>
                          <a:tab algn="l" pos="10762920"/>
                        </a:tabLst>
                      </a:pPr>
                      <a:r>
                        <a:rPr b="1" lang="en-US" sz="2400" spc="-1" strike="noStrike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3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141480" bIns="46800">
                      <a:noAutofit/>
                    </a:bodyPr>
                    <a:p>
                      <a:pPr>
                        <a:lnSpc>
                          <a:spcPct val="83000"/>
                        </a:lnSpc>
                        <a:tabLst>
                          <a:tab algn="l" pos="0"/>
                          <a:tab algn="l" pos="357120"/>
                          <a:tab algn="l" pos="715680"/>
                          <a:tab algn="l" pos="1074600"/>
                          <a:tab algn="l" pos="1433160"/>
                          <a:tab algn="l" pos="1792080"/>
                          <a:tab algn="l" pos="2151000"/>
                          <a:tab algn="l" pos="2509560"/>
                          <a:tab algn="l" pos="2868480"/>
                          <a:tab algn="l" pos="3227040"/>
                          <a:tab algn="l" pos="3585960"/>
                          <a:tab algn="l" pos="3944880"/>
                          <a:tab algn="l" pos="4303440"/>
                          <a:tab algn="l" pos="4662360"/>
                          <a:tab algn="l" pos="5020920"/>
                          <a:tab algn="l" pos="5379840"/>
                          <a:tab algn="l" pos="5738760"/>
                          <a:tab algn="l" pos="6097320"/>
                          <a:tab algn="l" pos="6456240"/>
                          <a:tab algn="l" pos="6814800"/>
                          <a:tab algn="l" pos="7173720"/>
                          <a:tab algn="l" pos="7207200"/>
                          <a:tab algn="l" pos="7567560"/>
                          <a:tab algn="l" pos="7893000"/>
                          <a:tab algn="l" pos="8251560"/>
                          <a:tab algn="l" pos="8610480"/>
                          <a:tab algn="l" pos="8969040"/>
                          <a:tab algn="l" pos="9327960"/>
                          <a:tab algn="l" pos="9686880"/>
                          <a:tab algn="l" pos="10045440"/>
                          <a:tab algn="l" pos="10404360"/>
                          <a:tab algn="l" pos="10762920"/>
                        </a:tabLst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Strong data, state, error, or stress testing. 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1275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2008-02-05T08:55:04Z</dcterms:created>
  <dc:creator>James Brucker</dc:creator>
  <dc:description/>
  <dc:language>en-US</dc:language>
  <cp:lastModifiedBy/>
  <dcterms:modified xsi:type="dcterms:W3CDTF">2022-08-22T15:39:54Z</dcterms:modified>
  <cp:revision>49</cp:revision>
  <dc:subject/>
  <dc:title>PowerPoint Presentation</dc:title>
</cp:coreProperties>
</file>