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2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8.xml.rels" ContentType="application/vnd.openxmlformats-package.relationships+xml"/>
  <Override PartName="/ppt/notesSlides/_rels/notesSlide27.xml.rels" ContentType="application/vnd.openxmlformats-package.relationships+xml"/>
  <Override PartName="/ppt/notesSlides/_rels/notesSlide6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28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1.xml.rels" ContentType="application/vnd.openxmlformats-package.relationships+xml"/>
  <Override PartName="/ppt/notesSlides/notesSlide1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6.xml" ContentType="application/vnd.openxmlformats-officedocument.presentationml.notesSlid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2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8.xml" ContentType="application/vnd.openxmlformats-officedocument.presentationml.slide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20.xml.rels" ContentType="application/vnd.openxmlformats-package.relationships+xml"/>
  <Override PartName="/ppt/slides/_rels/slide2.xml.rels" ContentType="application/vnd.openxmlformats-package.relationships+xml"/>
  <Override PartName="/ppt/slides/_rels/slide19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16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_rels/slide24.xml.rels" ContentType="application/vnd.openxmlformats-package.relationships+xml"/>
  <Override PartName="/ppt/slides/_rels/slide27.xml.rels" ContentType="application/vnd.openxmlformats-package.relationships+xml"/>
  <Override PartName="/ppt/slides/_rels/slide9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28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14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slide16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</p:sldIdLst>
  <p:sldSz cx="9144000" cy="6858000"/>
  <p:notesSz cx="6792912" cy="9932987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ectangle 1"/>
          <p:cNvSpPr/>
          <p:nvPr/>
        </p:nvSpPr>
        <p:spPr>
          <a:xfrm>
            <a:off x="0" y="0"/>
            <a:ext cx="6793200" cy="993240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90" name="CustomShape 2"/>
          <p:cNvSpPr/>
          <p:nvPr/>
        </p:nvSpPr>
        <p:spPr>
          <a:xfrm>
            <a:off x="0" y="0"/>
            <a:ext cx="6792840" cy="9933120"/>
          </a:xfrm>
          <a:custGeom>
            <a:avLst/>
            <a:gdLst/>
            <a:ahLst/>
            <a:rect l="0" t="0" r="r" b="b"/>
            <a:pathLst>
              <a:path w="18871" h="27594">
                <a:moveTo>
                  <a:pt x="4" y="0"/>
                </a:moveTo>
                <a:lnTo>
                  <a:pt x="4" y="0"/>
                </a:lnTo>
                <a:cubicBezTo>
                  <a:pt x="4" y="0"/>
                  <a:pt x="3" y="0"/>
                  <a:pt x="2" y="1"/>
                </a:cubicBezTo>
                <a:lnTo>
                  <a:pt x="1" y="2"/>
                </a:lnTo>
                <a:cubicBezTo>
                  <a:pt x="0" y="3"/>
                  <a:pt x="0" y="4"/>
                  <a:pt x="0" y="4"/>
                </a:cubicBezTo>
                <a:lnTo>
                  <a:pt x="0" y="27588"/>
                </a:lnTo>
                <a:lnTo>
                  <a:pt x="0" y="27589"/>
                </a:lnTo>
                <a:cubicBezTo>
                  <a:pt x="0" y="27589"/>
                  <a:pt x="0" y="27590"/>
                  <a:pt x="1" y="27591"/>
                </a:cubicBezTo>
                <a:lnTo>
                  <a:pt x="2" y="27592"/>
                </a:lnTo>
                <a:cubicBezTo>
                  <a:pt x="3" y="27593"/>
                  <a:pt x="4" y="27593"/>
                  <a:pt x="4" y="27593"/>
                </a:cubicBezTo>
                <a:lnTo>
                  <a:pt x="18865" y="27593"/>
                </a:lnTo>
                <a:lnTo>
                  <a:pt x="18866" y="27593"/>
                </a:lnTo>
                <a:cubicBezTo>
                  <a:pt x="18866" y="27593"/>
                  <a:pt x="18867" y="27593"/>
                  <a:pt x="18868" y="27592"/>
                </a:cubicBezTo>
                <a:lnTo>
                  <a:pt x="18869" y="27591"/>
                </a:lnTo>
                <a:cubicBezTo>
                  <a:pt x="18870" y="27590"/>
                  <a:pt x="18870" y="27589"/>
                  <a:pt x="18870" y="27589"/>
                </a:cubicBezTo>
                <a:lnTo>
                  <a:pt x="18870" y="4"/>
                </a:lnTo>
                <a:lnTo>
                  <a:pt x="18870" y="4"/>
                </a:lnTo>
                <a:lnTo>
                  <a:pt x="18870" y="4"/>
                </a:lnTo>
                <a:cubicBezTo>
                  <a:pt x="18870" y="4"/>
                  <a:pt x="18870" y="3"/>
                  <a:pt x="18869" y="2"/>
                </a:cubicBezTo>
                <a:lnTo>
                  <a:pt x="18868" y="1"/>
                </a:lnTo>
                <a:cubicBezTo>
                  <a:pt x="18867" y="0"/>
                  <a:pt x="18866" y="0"/>
                  <a:pt x="18866" y="0"/>
                </a:cubicBezTo>
                <a:lnTo>
                  <a:pt x="4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1" name="CustomShape 3"/>
          <p:cNvSpPr/>
          <p:nvPr/>
        </p:nvSpPr>
        <p:spPr>
          <a:xfrm>
            <a:off x="0" y="0"/>
            <a:ext cx="6792840" cy="9933120"/>
          </a:xfrm>
          <a:custGeom>
            <a:avLst/>
            <a:gdLst/>
            <a:ahLst/>
            <a:rect l="0" t="0" r="r" b="b"/>
            <a:pathLst>
              <a:path w="18871" h="27594">
                <a:moveTo>
                  <a:pt x="4" y="0"/>
                </a:moveTo>
                <a:lnTo>
                  <a:pt x="4" y="0"/>
                </a:lnTo>
                <a:cubicBezTo>
                  <a:pt x="4" y="0"/>
                  <a:pt x="3" y="0"/>
                  <a:pt x="2" y="1"/>
                </a:cubicBezTo>
                <a:lnTo>
                  <a:pt x="1" y="2"/>
                </a:lnTo>
                <a:cubicBezTo>
                  <a:pt x="0" y="3"/>
                  <a:pt x="0" y="4"/>
                  <a:pt x="0" y="4"/>
                </a:cubicBezTo>
                <a:lnTo>
                  <a:pt x="0" y="27588"/>
                </a:lnTo>
                <a:lnTo>
                  <a:pt x="0" y="27589"/>
                </a:lnTo>
                <a:cubicBezTo>
                  <a:pt x="0" y="27589"/>
                  <a:pt x="0" y="27590"/>
                  <a:pt x="1" y="27591"/>
                </a:cubicBezTo>
                <a:lnTo>
                  <a:pt x="2" y="27592"/>
                </a:lnTo>
                <a:cubicBezTo>
                  <a:pt x="3" y="27593"/>
                  <a:pt x="4" y="27593"/>
                  <a:pt x="4" y="27593"/>
                </a:cubicBezTo>
                <a:lnTo>
                  <a:pt x="18865" y="27593"/>
                </a:lnTo>
                <a:lnTo>
                  <a:pt x="18866" y="27593"/>
                </a:lnTo>
                <a:cubicBezTo>
                  <a:pt x="18866" y="27593"/>
                  <a:pt x="18867" y="27593"/>
                  <a:pt x="18868" y="27592"/>
                </a:cubicBezTo>
                <a:lnTo>
                  <a:pt x="18869" y="27591"/>
                </a:lnTo>
                <a:cubicBezTo>
                  <a:pt x="18870" y="27590"/>
                  <a:pt x="18870" y="27589"/>
                  <a:pt x="18870" y="27589"/>
                </a:cubicBezTo>
                <a:lnTo>
                  <a:pt x="18870" y="4"/>
                </a:lnTo>
                <a:lnTo>
                  <a:pt x="18870" y="4"/>
                </a:lnTo>
                <a:lnTo>
                  <a:pt x="18870" y="4"/>
                </a:lnTo>
                <a:cubicBezTo>
                  <a:pt x="18870" y="4"/>
                  <a:pt x="18870" y="3"/>
                  <a:pt x="18869" y="2"/>
                </a:cubicBezTo>
                <a:lnTo>
                  <a:pt x="18868" y="1"/>
                </a:lnTo>
                <a:cubicBezTo>
                  <a:pt x="18867" y="0"/>
                  <a:pt x="18866" y="0"/>
                  <a:pt x="18866" y="0"/>
                </a:cubicBezTo>
                <a:lnTo>
                  <a:pt x="4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2" name="CustomShape 4"/>
          <p:cNvSpPr/>
          <p:nvPr/>
        </p:nvSpPr>
        <p:spPr>
          <a:xfrm>
            <a:off x="0" y="0"/>
            <a:ext cx="6792840" cy="9933120"/>
          </a:xfrm>
          <a:custGeom>
            <a:avLst/>
            <a:gdLst/>
            <a:ahLst/>
            <a:rect l="0" t="0" r="r" b="b"/>
            <a:pathLst>
              <a:path w="18871" h="27594">
                <a:moveTo>
                  <a:pt x="4" y="0"/>
                </a:moveTo>
                <a:lnTo>
                  <a:pt x="4" y="0"/>
                </a:lnTo>
                <a:cubicBezTo>
                  <a:pt x="4" y="0"/>
                  <a:pt x="3" y="0"/>
                  <a:pt x="2" y="1"/>
                </a:cubicBezTo>
                <a:lnTo>
                  <a:pt x="1" y="2"/>
                </a:lnTo>
                <a:cubicBezTo>
                  <a:pt x="0" y="3"/>
                  <a:pt x="0" y="4"/>
                  <a:pt x="0" y="4"/>
                </a:cubicBezTo>
                <a:lnTo>
                  <a:pt x="0" y="27588"/>
                </a:lnTo>
                <a:lnTo>
                  <a:pt x="0" y="27589"/>
                </a:lnTo>
                <a:cubicBezTo>
                  <a:pt x="0" y="27589"/>
                  <a:pt x="0" y="27590"/>
                  <a:pt x="1" y="27591"/>
                </a:cubicBezTo>
                <a:lnTo>
                  <a:pt x="2" y="27592"/>
                </a:lnTo>
                <a:cubicBezTo>
                  <a:pt x="3" y="27593"/>
                  <a:pt x="4" y="27593"/>
                  <a:pt x="4" y="27593"/>
                </a:cubicBezTo>
                <a:lnTo>
                  <a:pt x="18865" y="27593"/>
                </a:lnTo>
                <a:lnTo>
                  <a:pt x="18866" y="27593"/>
                </a:lnTo>
                <a:cubicBezTo>
                  <a:pt x="18866" y="27593"/>
                  <a:pt x="18867" y="27593"/>
                  <a:pt x="18868" y="27592"/>
                </a:cubicBezTo>
                <a:lnTo>
                  <a:pt x="18869" y="27591"/>
                </a:lnTo>
                <a:cubicBezTo>
                  <a:pt x="18870" y="27590"/>
                  <a:pt x="18870" y="27589"/>
                  <a:pt x="18870" y="27589"/>
                </a:cubicBezTo>
                <a:lnTo>
                  <a:pt x="18870" y="4"/>
                </a:lnTo>
                <a:lnTo>
                  <a:pt x="18870" y="4"/>
                </a:lnTo>
                <a:lnTo>
                  <a:pt x="18870" y="4"/>
                </a:lnTo>
                <a:cubicBezTo>
                  <a:pt x="18870" y="4"/>
                  <a:pt x="18870" y="3"/>
                  <a:pt x="18869" y="2"/>
                </a:cubicBezTo>
                <a:lnTo>
                  <a:pt x="18868" y="1"/>
                </a:lnTo>
                <a:cubicBezTo>
                  <a:pt x="18867" y="0"/>
                  <a:pt x="18866" y="0"/>
                  <a:pt x="18866" y="0"/>
                </a:cubicBezTo>
                <a:lnTo>
                  <a:pt x="4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3" name="CustomShape 5"/>
          <p:cNvSpPr/>
          <p:nvPr/>
        </p:nvSpPr>
        <p:spPr>
          <a:xfrm>
            <a:off x="0" y="0"/>
            <a:ext cx="6792840" cy="9933120"/>
          </a:xfrm>
          <a:custGeom>
            <a:avLst/>
            <a:gdLst/>
            <a:ahLst/>
            <a:rect l="0" t="0" r="r" b="b"/>
            <a:pathLst>
              <a:path w="18871" h="27594">
                <a:moveTo>
                  <a:pt x="4" y="0"/>
                </a:moveTo>
                <a:lnTo>
                  <a:pt x="4" y="0"/>
                </a:lnTo>
                <a:cubicBezTo>
                  <a:pt x="4" y="0"/>
                  <a:pt x="3" y="0"/>
                  <a:pt x="2" y="1"/>
                </a:cubicBezTo>
                <a:lnTo>
                  <a:pt x="1" y="2"/>
                </a:lnTo>
                <a:cubicBezTo>
                  <a:pt x="0" y="3"/>
                  <a:pt x="0" y="4"/>
                  <a:pt x="0" y="4"/>
                </a:cubicBezTo>
                <a:lnTo>
                  <a:pt x="0" y="27588"/>
                </a:lnTo>
                <a:lnTo>
                  <a:pt x="0" y="27589"/>
                </a:lnTo>
                <a:cubicBezTo>
                  <a:pt x="0" y="27589"/>
                  <a:pt x="0" y="27590"/>
                  <a:pt x="1" y="27591"/>
                </a:cubicBezTo>
                <a:lnTo>
                  <a:pt x="2" y="27592"/>
                </a:lnTo>
                <a:cubicBezTo>
                  <a:pt x="3" y="27593"/>
                  <a:pt x="4" y="27593"/>
                  <a:pt x="4" y="27593"/>
                </a:cubicBezTo>
                <a:lnTo>
                  <a:pt x="18865" y="27593"/>
                </a:lnTo>
                <a:lnTo>
                  <a:pt x="18866" y="27593"/>
                </a:lnTo>
                <a:cubicBezTo>
                  <a:pt x="18866" y="27593"/>
                  <a:pt x="18867" y="27593"/>
                  <a:pt x="18868" y="27592"/>
                </a:cubicBezTo>
                <a:lnTo>
                  <a:pt x="18869" y="27591"/>
                </a:lnTo>
                <a:cubicBezTo>
                  <a:pt x="18870" y="27590"/>
                  <a:pt x="18870" y="27589"/>
                  <a:pt x="18870" y="27589"/>
                </a:cubicBezTo>
                <a:lnTo>
                  <a:pt x="18870" y="4"/>
                </a:lnTo>
                <a:lnTo>
                  <a:pt x="18870" y="4"/>
                </a:lnTo>
                <a:lnTo>
                  <a:pt x="18870" y="4"/>
                </a:lnTo>
                <a:cubicBezTo>
                  <a:pt x="18870" y="4"/>
                  <a:pt x="18870" y="3"/>
                  <a:pt x="18869" y="2"/>
                </a:cubicBezTo>
                <a:lnTo>
                  <a:pt x="18868" y="1"/>
                </a:lnTo>
                <a:cubicBezTo>
                  <a:pt x="18867" y="0"/>
                  <a:pt x="18866" y="0"/>
                  <a:pt x="18866" y="0"/>
                </a:cubicBezTo>
                <a:lnTo>
                  <a:pt x="4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4" name="CustomShape 6"/>
          <p:cNvSpPr/>
          <p:nvPr/>
        </p:nvSpPr>
        <p:spPr>
          <a:xfrm>
            <a:off x="0" y="0"/>
            <a:ext cx="6792840" cy="9933120"/>
          </a:xfrm>
          <a:custGeom>
            <a:avLst/>
            <a:gdLst/>
            <a:ahLst/>
            <a:rect l="0" t="0" r="r" b="b"/>
            <a:pathLst>
              <a:path w="18871" h="27594">
                <a:moveTo>
                  <a:pt x="4" y="0"/>
                </a:moveTo>
                <a:lnTo>
                  <a:pt x="4" y="0"/>
                </a:lnTo>
                <a:cubicBezTo>
                  <a:pt x="4" y="0"/>
                  <a:pt x="3" y="0"/>
                  <a:pt x="2" y="1"/>
                </a:cubicBezTo>
                <a:lnTo>
                  <a:pt x="1" y="2"/>
                </a:lnTo>
                <a:cubicBezTo>
                  <a:pt x="0" y="3"/>
                  <a:pt x="0" y="4"/>
                  <a:pt x="0" y="4"/>
                </a:cubicBezTo>
                <a:lnTo>
                  <a:pt x="0" y="27588"/>
                </a:lnTo>
                <a:lnTo>
                  <a:pt x="0" y="27589"/>
                </a:lnTo>
                <a:cubicBezTo>
                  <a:pt x="0" y="27589"/>
                  <a:pt x="0" y="27590"/>
                  <a:pt x="1" y="27591"/>
                </a:cubicBezTo>
                <a:lnTo>
                  <a:pt x="2" y="27592"/>
                </a:lnTo>
                <a:cubicBezTo>
                  <a:pt x="3" y="27593"/>
                  <a:pt x="4" y="27593"/>
                  <a:pt x="4" y="27593"/>
                </a:cubicBezTo>
                <a:lnTo>
                  <a:pt x="18865" y="27593"/>
                </a:lnTo>
                <a:lnTo>
                  <a:pt x="18866" y="27593"/>
                </a:lnTo>
                <a:cubicBezTo>
                  <a:pt x="18866" y="27593"/>
                  <a:pt x="18867" y="27593"/>
                  <a:pt x="18868" y="27592"/>
                </a:cubicBezTo>
                <a:lnTo>
                  <a:pt x="18869" y="27591"/>
                </a:lnTo>
                <a:cubicBezTo>
                  <a:pt x="18870" y="27590"/>
                  <a:pt x="18870" y="27589"/>
                  <a:pt x="18870" y="27589"/>
                </a:cubicBezTo>
                <a:lnTo>
                  <a:pt x="18870" y="4"/>
                </a:lnTo>
                <a:lnTo>
                  <a:pt x="18870" y="4"/>
                </a:lnTo>
                <a:lnTo>
                  <a:pt x="18870" y="4"/>
                </a:lnTo>
                <a:cubicBezTo>
                  <a:pt x="18870" y="4"/>
                  <a:pt x="18870" y="3"/>
                  <a:pt x="18869" y="2"/>
                </a:cubicBezTo>
                <a:lnTo>
                  <a:pt x="18868" y="1"/>
                </a:lnTo>
                <a:cubicBezTo>
                  <a:pt x="18867" y="0"/>
                  <a:pt x="18866" y="0"/>
                  <a:pt x="18866" y="0"/>
                </a:cubicBezTo>
                <a:lnTo>
                  <a:pt x="4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CustomShape 7"/>
          <p:cNvSpPr/>
          <p:nvPr/>
        </p:nvSpPr>
        <p:spPr>
          <a:xfrm>
            <a:off x="0" y="0"/>
            <a:ext cx="6792840" cy="9933120"/>
          </a:xfrm>
          <a:custGeom>
            <a:avLst/>
            <a:gdLst/>
            <a:ahLst/>
            <a:rect l="0" t="0" r="r" b="b"/>
            <a:pathLst>
              <a:path w="18871" h="27594">
                <a:moveTo>
                  <a:pt x="4" y="0"/>
                </a:moveTo>
                <a:lnTo>
                  <a:pt x="4" y="0"/>
                </a:lnTo>
                <a:cubicBezTo>
                  <a:pt x="4" y="0"/>
                  <a:pt x="3" y="0"/>
                  <a:pt x="2" y="1"/>
                </a:cubicBezTo>
                <a:lnTo>
                  <a:pt x="1" y="2"/>
                </a:lnTo>
                <a:cubicBezTo>
                  <a:pt x="0" y="3"/>
                  <a:pt x="0" y="4"/>
                  <a:pt x="0" y="4"/>
                </a:cubicBezTo>
                <a:lnTo>
                  <a:pt x="0" y="27588"/>
                </a:lnTo>
                <a:lnTo>
                  <a:pt x="0" y="27589"/>
                </a:lnTo>
                <a:cubicBezTo>
                  <a:pt x="0" y="27589"/>
                  <a:pt x="0" y="27590"/>
                  <a:pt x="1" y="27591"/>
                </a:cubicBezTo>
                <a:lnTo>
                  <a:pt x="2" y="27592"/>
                </a:lnTo>
                <a:cubicBezTo>
                  <a:pt x="3" y="27593"/>
                  <a:pt x="4" y="27593"/>
                  <a:pt x="4" y="27593"/>
                </a:cubicBezTo>
                <a:lnTo>
                  <a:pt x="18865" y="27593"/>
                </a:lnTo>
                <a:lnTo>
                  <a:pt x="18866" y="27593"/>
                </a:lnTo>
                <a:cubicBezTo>
                  <a:pt x="18866" y="27593"/>
                  <a:pt x="18867" y="27593"/>
                  <a:pt x="18868" y="27592"/>
                </a:cubicBezTo>
                <a:lnTo>
                  <a:pt x="18869" y="27591"/>
                </a:lnTo>
                <a:cubicBezTo>
                  <a:pt x="18870" y="27590"/>
                  <a:pt x="18870" y="27589"/>
                  <a:pt x="18870" y="27589"/>
                </a:cubicBezTo>
                <a:lnTo>
                  <a:pt x="18870" y="4"/>
                </a:lnTo>
                <a:lnTo>
                  <a:pt x="18870" y="4"/>
                </a:lnTo>
                <a:lnTo>
                  <a:pt x="18870" y="4"/>
                </a:lnTo>
                <a:cubicBezTo>
                  <a:pt x="18870" y="4"/>
                  <a:pt x="18870" y="3"/>
                  <a:pt x="18869" y="2"/>
                </a:cubicBezTo>
                <a:lnTo>
                  <a:pt x="18868" y="1"/>
                </a:lnTo>
                <a:cubicBezTo>
                  <a:pt x="18867" y="0"/>
                  <a:pt x="18866" y="0"/>
                  <a:pt x="18866" y="0"/>
                </a:cubicBezTo>
                <a:lnTo>
                  <a:pt x="4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6" name="CustomShape 8"/>
          <p:cNvSpPr/>
          <p:nvPr/>
        </p:nvSpPr>
        <p:spPr>
          <a:xfrm>
            <a:off x="0" y="0"/>
            <a:ext cx="6792840" cy="9933120"/>
          </a:xfrm>
          <a:custGeom>
            <a:avLst/>
            <a:gdLst/>
            <a:ahLst/>
            <a:rect l="0" t="0" r="r" b="b"/>
            <a:pathLst>
              <a:path w="18871" h="27594">
                <a:moveTo>
                  <a:pt x="4" y="0"/>
                </a:moveTo>
                <a:lnTo>
                  <a:pt x="4" y="0"/>
                </a:lnTo>
                <a:cubicBezTo>
                  <a:pt x="4" y="0"/>
                  <a:pt x="3" y="0"/>
                  <a:pt x="2" y="1"/>
                </a:cubicBezTo>
                <a:lnTo>
                  <a:pt x="1" y="2"/>
                </a:lnTo>
                <a:cubicBezTo>
                  <a:pt x="0" y="3"/>
                  <a:pt x="0" y="4"/>
                  <a:pt x="0" y="4"/>
                </a:cubicBezTo>
                <a:lnTo>
                  <a:pt x="0" y="27588"/>
                </a:lnTo>
                <a:lnTo>
                  <a:pt x="0" y="27589"/>
                </a:lnTo>
                <a:cubicBezTo>
                  <a:pt x="0" y="27589"/>
                  <a:pt x="0" y="27590"/>
                  <a:pt x="1" y="27591"/>
                </a:cubicBezTo>
                <a:lnTo>
                  <a:pt x="2" y="27592"/>
                </a:lnTo>
                <a:cubicBezTo>
                  <a:pt x="3" y="27593"/>
                  <a:pt x="4" y="27593"/>
                  <a:pt x="4" y="27593"/>
                </a:cubicBezTo>
                <a:lnTo>
                  <a:pt x="18865" y="27593"/>
                </a:lnTo>
                <a:lnTo>
                  <a:pt x="18866" y="27593"/>
                </a:lnTo>
                <a:cubicBezTo>
                  <a:pt x="18866" y="27593"/>
                  <a:pt x="18867" y="27593"/>
                  <a:pt x="18868" y="27592"/>
                </a:cubicBezTo>
                <a:lnTo>
                  <a:pt x="18869" y="27591"/>
                </a:lnTo>
                <a:cubicBezTo>
                  <a:pt x="18870" y="27590"/>
                  <a:pt x="18870" y="27589"/>
                  <a:pt x="18870" y="27589"/>
                </a:cubicBezTo>
                <a:lnTo>
                  <a:pt x="18870" y="4"/>
                </a:lnTo>
                <a:lnTo>
                  <a:pt x="18870" y="4"/>
                </a:lnTo>
                <a:lnTo>
                  <a:pt x="18870" y="4"/>
                </a:lnTo>
                <a:cubicBezTo>
                  <a:pt x="18870" y="4"/>
                  <a:pt x="18870" y="3"/>
                  <a:pt x="18869" y="2"/>
                </a:cubicBezTo>
                <a:lnTo>
                  <a:pt x="18868" y="1"/>
                </a:lnTo>
                <a:cubicBezTo>
                  <a:pt x="18867" y="0"/>
                  <a:pt x="18866" y="0"/>
                  <a:pt x="18866" y="0"/>
                </a:cubicBezTo>
                <a:lnTo>
                  <a:pt x="4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7" name="CustomShape 9"/>
          <p:cNvSpPr/>
          <p:nvPr/>
        </p:nvSpPr>
        <p:spPr>
          <a:xfrm>
            <a:off x="0" y="0"/>
            <a:ext cx="6792840" cy="9933120"/>
          </a:xfrm>
          <a:custGeom>
            <a:avLst/>
            <a:gdLst/>
            <a:ahLst/>
            <a:rect l="0" t="0" r="r" b="b"/>
            <a:pathLst>
              <a:path w="18871" h="27594">
                <a:moveTo>
                  <a:pt x="4" y="0"/>
                </a:moveTo>
                <a:lnTo>
                  <a:pt x="4" y="0"/>
                </a:lnTo>
                <a:cubicBezTo>
                  <a:pt x="4" y="0"/>
                  <a:pt x="3" y="0"/>
                  <a:pt x="2" y="1"/>
                </a:cubicBezTo>
                <a:lnTo>
                  <a:pt x="1" y="2"/>
                </a:lnTo>
                <a:cubicBezTo>
                  <a:pt x="0" y="3"/>
                  <a:pt x="0" y="4"/>
                  <a:pt x="0" y="4"/>
                </a:cubicBezTo>
                <a:lnTo>
                  <a:pt x="0" y="27588"/>
                </a:lnTo>
                <a:lnTo>
                  <a:pt x="0" y="27589"/>
                </a:lnTo>
                <a:cubicBezTo>
                  <a:pt x="0" y="27589"/>
                  <a:pt x="0" y="27590"/>
                  <a:pt x="1" y="27591"/>
                </a:cubicBezTo>
                <a:lnTo>
                  <a:pt x="2" y="27592"/>
                </a:lnTo>
                <a:cubicBezTo>
                  <a:pt x="3" y="27593"/>
                  <a:pt x="4" y="27593"/>
                  <a:pt x="4" y="27593"/>
                </a:cubicBezTo>
                <a:lnTo>
                  <a:pt x="18865" y="27593"/>
                </a:lnTo>
                <a:lnTo>
                  <a:pt x="18866" y="27593"/>
                </a:lnTo>
                <a:cubicBezTo>
                  <a:pt x="18866" y="27593"/>
                  <a:pt x="18867" y="27593"/>
                  <a:pt x="18868" y="27592"/>
                </a:cubicBezTo>
                <a:lnTo>
                  <a:pt x="18869" y="27591"/>
                </a:lnTo>
                <a:cubicBezTo>
                  <a:pt x="18870" y="27590"/>
                  <a:pt x="18870" y="27589"/>
                  <a:pt x="18870" y="27589"/>
                </a:cubicBezTo>
                <a:lnTo>
                  <a:pt x="18870" y="4"/>
                </a:lnTo>
                <a:lnTo>
                  <a:pt x="18870" y="4"/>
                </a:lnTo>
                <a:lnTo>
                  <a:pt x="18870" y="4"/>
                </a:lnTo>
                <a:cubicBezTo>
                  <a:pt x="18870" y="4"/>
                  <a:pt x="18870" y="3"/>
                  <a:pt x="18869" y="2"/>
                </a:cubicBezTo>
                <a:lnTo>
                  <a:pt x="18868" y="1"/>
                </a:lnTo>
                <a:cubicBezTo>
                  <a:pt x="18867" y="0"/>
                  <a:pt x="18866" y="0"/>
                  <a:pt x="18866" y="0"/>
                </a:cubicBezTo>
                <a:lnTo>
                  <a:pt x="4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CustomShape 10"/>
          <p:cNvSpPr/>
          <p:nvPr/>
        </p:nvSpPr>
        <p:spPr>
          <a:xfrm>
            <a:off x="0" y="0"/>
            <a:ext cx="6792840" cy="9933120"/>
          </a:xfrm>
          <a:custGeom>
            <a:avLst/>
            <a:gdLst/>
            <a:ahLst/>
            <a:rect l="0" t="0" r="r" b="b"/>
            <a:pathLst>
              <a:path w="18871" h="27594">
                <a:moveTo>
                  <a:pt x="4" y="0"/>
                </a:moveTo>
                <a:lnTo>
                  <a:pt x="4" y="0"/>
                </a:lnTo>
                <a:cubicBezTo>
                  <a:pt x="4" y="0"/>
                  <a:pt x="3" y="0"/>
                  <a:pt x="2" y="1"/>
                </a:cubicBezTo>
                <a:lnTo>
                  <a:pt x="1" y="2"/>
                </a:lnTo>
                <a:cubicBezTo>
                  <a:pt x="0" y="3"/>
                  <a:pt x="0" y="4"/>
                  <a:pt x="0" y="4"/>
                </a:cubicBezTo>
                <a:lnTo>
                  <a:pt x="0" y="27588"/>
                </a:lnTo>
                <a:lnTo>
                  <a:pt x="0" y="27589"/>
                </a:lnTo>
                <a:cubicBezTo>
                  <a:pt x="0" y="27589"/>
                  <a:pt x="0" y="27590"/>
                  <a:pt x="1" y="27591"/>
                </a:cubicBezTo>
                <a:lnTo>
                  <a:pt x="2" y="27592"/>
                </a:lnTo>
                <a:cubicBezTo>
                  <a:pt x="3" y="27593"/>
                  <a:pt x="4" y="27593"/>
                  <a:pt x="4" y="27593"/>
                </a:cubicBezTo>
                <a:lnTo>
                  <a:pt x="18865" y="27593"/>
                </a:lnTo>
                <a:lnTo>
                  <a:pt x="18866" y="27593"/>
                </a:lnTo>
                <a:cubicBezTo>
                  <a:pt x="18866" y="27593"/>
                  <a:pt x="18867" y="27593"/>
                  <a:pt x="18868" y="27592"/>
                </a:cubicBezTo>
                <a:lnTo>
                  <a:pt x="18869" y="27591"/>
                </a:lnTo>
                <a:cubicBezTo>
                  <a:pt x="18870" y="27590"/>
                  <a:pt x="18870" y="27589"/>
                  <a:pt x="18870" y="27589"/>
                </a:cubicBezTo>
                <a:lnTo>
                  <a:pt x="18870" y="4"/>
                </a:lnTo>
                <a:lnTo>
                  <a:pt x="18870" y="4"/>
                </a:lnTo>
                <a:lnTo>
                  <a:pt x="18870" y="4"/>
                </a:lnTo>
                <a:cubicBezTo>
                  <a:pt x="18870" y="4"/>
                  <a:pt x="18870" y="3"/>
                  <a:pt x="18869" y="2"/>
                </a:cubicBezTo>
                <a:lnTo>
                  <a:pt x="18868" y="1"/>
                </a:lnTo>
                <a:cubicBezTo>
                  <a:pt x="18867" y="0"/>
                  <a:pt x="18866" y="0"/>
                  <a:pt x="18866" y="0"/>
                </a:cubicBezTo>
                <a:lnTo>
                  <a:pt x="4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CustomShape 11"/>
          <p:cNvSpPr/>
          <p:nvPr/>
        </p:nvSpPr>
        <p:spPr>
          <a:xfrm>
            <a:off x="0" y="0"/>
            <a:ext cx="6792840" cy="9933120"/>
          </a:xfrm>
          <a:custGeom>
            <a:avLst/>
            <a:gdLst/>
            <a:ahLst/>
            <a:rect l="0" t="0" r="r" b="b"/>
            <a:pathLst>
              <a:path w="18871" h="27594">
                <a:moveTo>
                  <a:pt x="4" y="0"/>
                </a:moveTo>
                <a:lnTo>
                  <a:pt x="4" y="0"/>
                </a:lnTo>
                <a:cubicBezTo>
                  <a:pt x="4" y="0"/>
                  <a:pt x="3" y="0"/>
                  <a:pt x="2" y="1"/>
                </a:cubicBezTo>
                <a:lnTo>
                  <a:pt x="1" y="2"/>
                </a:lnTo>
                <a:cubicBezTo>
                  <a:pt x="0" y="3"/>
                  <a:pt x="0" y="4"/>
                  <a:pt x="0" y="4"/>
                </a:cubicBezTo>
                <a:lnTo>
                  <a:pt x="0" y="27588"/>
                </a:lnTo>
                <a:lnTo>
                  <a:pt x="0" y="27589"/>
                </a:lnTo>
                <a:cubicBezTo>
                  <a:pt x="0" y="27589"/>
                  <a:pt x="0" y="27590"/>
                  <a:pt x="1" y="27591"/>
                </a:cubicBezTo>
                <a:lnTo>
                  <a:pt x="2" y="27592"/>
                </a:lnTo>
                <a:cubicBezTo>
                  <a:pt x="3" y="27593"/>
                  <a:pt x="4" y="27593"/>
                  <a:pt x="4" y="27593"/>
                </a:cubicBezTo>
                <a:lnTo>
                  <a:pt x="18865" y="27593"/>
                </a:lnTo>
                <a:lnTo>
                  <a:pt x="18866" y="27593"/>
                </a:lnTo>
                <a:cubicBezTo>
                  <a:pt x="18866" y="27593"/>
                  <a:pt x="18867" y="27593"/>
                  <a:pt x="18868" y="27592"/>
                </a:cubicBezTo>
                <a:lnTo>
                  <a:pt x="18869" y="27591"/>
                </a:lnTo>
                <a:cubicBezTo>
                  <a:pt x="18870" y="27590"/>
                  <a:pt x="18870" y="27589"/>
                  <a:pt x="18870" y="27589"/>
                </a:cubicBezTo>
                <a:lnTo>
                  <a:pt x="18870" y="4"/>
                </a:lnTo>
                <a:lnTo>
                  <a:pt x="18870" y="4"/>
                </a:lnTo>
                <a:lnTo>
                  <a:pt x="18870" y="4"/>
                </a:lnTo>
                <a:cubicBezTo>
                  <a:pt x="18870" y="4"/>
                  <a:pt x="18870" y="3"/>
                  <a:pt x="18869" y="2"/>
                </a:cubicBezTo>
                <a:lnTo>
                  <a:pt x="18868" y="1"/>
                </a:lnTo>
                <a:cubicBezTo>
                  <a:pt x="18867" y="0"/>
                  <a:pt x="18866" y="0"/>
                  <a:pt x="18866" y="0"/>
                </a:cubicBezTo>
                <a:lnTo>
                  <a:pt x="4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CustomShape 12"/>
          <p:cNvSpPr/>
          <p:nvPr/>
        </p:nvSpPr>
        <p:spPr>
          <a:xfrm>
            <a:off x="0" y="0"/>
            <a:ext cx="6792840" cy="9933120"/>
          </a:xfrm>
          <a:custGeom>
            <a:avLst/>
            <a:gdLst/>
            <a:ahLst/>
            <a:rect l="0" t="0" r="r" b="b"/>
            <a:pathLst>
              <a:path w="18871" h="27594">
                <a:moveTo>
                  <a:pt x="4" y="0"/>
                </a:moveTo>
                <a:lnTo>
                  <a:pt x="4" y="0"/>
                </a:lnTo>
                <a:cubicBezTo>
                  <a:pt x="4" y="0"/>
                  <a:pt x="3" y="0"/>
                  <a:pt x="2" y="1"/>
                </a:cubicBezTo>
                <a:lnTo>
                  <a:pt x="1" y="2"/>
                </a:lnTo>
                <a:cubicBezTo>
                  <a:pt x="0" y="3"/>
                  <a:pt x="0" y="4"/>
                  <a:pt x="0" y="4"/>
                </a:cubicBezTo>
                <a:lnTo>
                  <a:pt x="0" y="27588"/>
                </a:lnTo>
                <a:lnTo>
                  <a:pt x="0" y="27589"/>
                </a:lnTo>
                <a:cubicBezTo>
                  <a:pt x="0" y="27589"/>
                  <a:pt x="0" y="27590"/>
                  <a:pt x="1" y="27591"/>
                </a:cubicBezTo>
                <a:lnTo>
                  <a:pt x="2" y="27592"/>
                </a:lnTo>
                <a:cubicBezTo>
                  <a:pt x="3" y="27593"/>
                  <a:pt x="4" y="27593"/>
                  <a:pt x="4" y="27593"/>
                </a:cubicBezTo>
                <a:lnTo>
                  <a:pt x="18865" y="27593"/>
                </a:lnTo>
                <a:lnTo>
                  <a:pt x="18866" y="27593"/>
                </a:lnTo>
                <a:cubicBezTo>
                  <a:pt x="18866" y="27593"/>
                  <a:pt x="18867" y="27593"/>
                  <a:pt x="18868" y="27592"/>
                </a:cubicBezTo>
                <a:lnTo>
                  <a:pt x="18869" y="27591"/>
                </a:lnTo>
                <a:cubicBezTo>
                  <a:pt x="18870" y="27590"/>
                  <a:pt x="18870" y="27589"/>
                  <a:pt x="18870" y="27589"/>
                </a:cubicBezTo>
                <a:lnTo>
                  <a:pt x="18870" y="4"/>
                </a:lnTo>
                <a:lnTo>
                  <a:pt x="18870" y="4"/>
                </a:lnTo>
                <a:lnTo>
                  <a:pt x="18870" y="4"/>
                </a:lnTo>
                <a:cubicBezTo>
                  <a:pt x="18870" y="4"/>
                  <a:pt x="18870" y="3"/>
                  <a:pt x="18869" y="2"/>
                </a:cubicBezTo>
                <a:lnTo>
                  <a:pt x="18868" y="1"/>
                </a:lnTo>
                <a:cubicBezTo>
                  <a:pt x="18867" y="0"/>
                  <a:pt x="18866" y="0"/>
                  <a:pt x="18866" y="0"/>
                </a:cubicBezTo>
                <a:lnTo>
                  <a:pt x="4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1" name="CustomShape 13"/>
          <p:cNvSpPr/>
          <p:nvPr/>
        </p:nvSpPr>
        <p:spPr>
          <a:xfrm>
            <a:off x="0" y="0"/>
            <a:ext cx="6792840" cy="9933120"/>
          </a:xfrm>
          <a:custGeom>
            <a:avLst/>
            <a:gdLst/>
            <a:ahLst/>
            <a:rect l="0" t="0" r="r" b="b"/>
            <a:pathLst>
              <a:path w="18871" h="27594">
                <a:moveTo>
                  <a:pt x="4" y="0"/>
                </a:moveTo>
                <a:lnTo>
                  <a:pt x="4" y="0"/>
                </a:lnTo>
                <a:cubicBezTo>
                  <a:pt x="4" y="0"/>
                  <a:pt x="3" y="0"/>
                  <a:pt x="2" y="1"/>
                </a:cubicBezTo>
                <a:lnTo>
                  <a:pt x="1" y="2"/>
                </a:lnTo>
                <a:cubicBezTo>
                  <a:pt x="0" y="3"/>
                  <a:pt x="0" y="4"/>
                  <a:pt x="0" y="4"/>
                </a:cubicBezTo>
                <a:lnTo>
                  <a:pt x="0" y="27588"/>
                </a:lnTo>
                <a:lnTo>
                  <a:pt x="0" y="27589"/>
                </a:lnTo>
                <a:cubicBezTo>
                  <a:pt x="0" y="27589"/>
                  <a:pt x="0" y="27590"/>
                  <a:pt x="1" y="27591"/>
                </a:cubicBezTo>
                <a:lnTo>
                  <a:pt x="2" y="27592"/>
                </a:lnTo>
                <a:cubicBezTo>
                  <a:pt x="3" y="27593"/>
                  <a:pt x="4" y="27593"/>
                  <a:pt x="4" y="27593"/>
                </a:cubicBezTo>
                <a:lnTo>
                  <a:pt x="18865" y="27593"/>
                </a:lnTo>
                <a:lnTo>
                  <a:pt x="18866" y="27593"/>
                </a:lnTo>
                <a:cubicBezTo>
                  <a:pt x="18866" y="27593"/>
                  <a:pt x="18867" y="27593"/>
                  <a:pt x="18868" y="27592"/>
                </a:cubicBezTo>
                <a:lnTo>
                  <a:pt x="18869" y="27591"/>
                </a:lnTo>
                <a:cubicBezTo>
                  <a:pt x="18870" y="27590"/>
                  <a:pt x="18870" y="27589"/>
                  <a:pt x="18870" y="27589"/>
                </a:cubicBezTo>
                <a:lnTo>
                  <a:pt x="18870" y="4"/>
                </a:lnTo>
                <a:lnTo>
                  <a:pt x="18870" y="4"/>
                </a:lnTo>
                <a:lnTo>
                  <a:pt x="18870" y="4"/>
                </a:lnTo>
                <a:cubicBezTo>
                  <a:pt x="18870" y="4"/>
                  <a:pt x="18870" y="3"/>
                  <a:pt x="18869" y="2"/>
                </a:cubicBezTo>
                <a:lnTo>
                  <a:pt x="18868" y="1"/>
                </a:lnTo>
                <a:cubicBezTo>
                  <a:pt x="18867" y="0"/>
                  <a:pt x="18866" y="0"/>
                  <a:pt x="18866" y="0"/>
                </a:cubicBezTo>
                <a:lnTo>
                  <a:pt x="4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2" name="CustomShape 14"/>
          <p:cNvSpPr/>
          <p:nvPr/>
        </p:nvSpPr>
        <p:spPr>
          <a:xfrm>
            <a:off x="0" y="0"/>
            <a:ext cx="6792840" cy="9933120"/>
          </a:xfrm>
          <a:custGeom>
            <a:avLst/>
            <a:gdLst/>
            <a:ahLst/>
            <a:rect l="0" t="0" r="r" b="b"/>
            <a:pathLst>
              <a:path w="18871" h="27594">
                <a:moveTo>
                  <a:pt x="4" y="0"/>
                </a:moveTo>
                <a:lnTo>
                  <a:pt x="4" y="0"/>
                </a:lnTo>
                <a:cubicBezTo>
                  <a:pt x="4" y="0"/>
                  <a:pt x="3" y="0"/>
                  <a:pt x="2" y="1"/>
                </a:cubicBezTo>
                <a:lnTo>
                  <a:pt x="1" y="2"/>
                </a:lnTo>
                <a:cubicBezTo>
                  <a:pt x="0" y="3"/>
                  <a:pt x="0" y="4"/>
                  <a:pt x="0" y="4"/>
                </a:cubicBezTo>
                <a:lnTo>
                  <a:pt x="0" y="27588"/>
                </a:lnTo>
                <a:lnTo>
                  <a:pt x="0" y="27589"/>
                </a:lnTo>
                <a:cubicBezTo>
                  <a:pt x="0" y="27589"/>
                  <a:pt x="0" y="27590"/>
                  <a:pt x="1" y="27591"/>
                </a:cubicBezTo>
                <a:lnTo>
                  <a:pt x="2" y="27592"/>
                </a:lnTo>
                <a:cubicBezTo>
                  <a:pt x="3" y="27593"/>
                  <a:pt x="4" y="27593"/>
                  <a:pt x="4" y="27593"/>
                </a:cubicBezTo>
                <a:lnTo>
                  <a:pt x="18865" y="27593"/>
                </a:lnTo>
                <a:lnTo>
                  <a:pt x="18866" y="27593"/>
                </a:lnTo>
                <a:cubicBezTo>
                  <a:pt x="18866" y="27593"/>
                  <a:pt x="18867" y="27593"/>
                  <a:pt x="18868" y="27592"/>
                </a:cubicBezTo>
                <a:lnTo>
                  <a:pt x="18869" y="27591"/>
                </a:lnTo>
                <a:cubicBezTo>
                  <a:pt x="18870" y="27590"/>
                  <a:pt x="18870" y="27589"/>
                  <a:pt x="18870" y="27589"/>
                </a:cubicBezTo>
                <a:lnTo>
                  <a:pt x="18870" y="4"/>
                </a:lnTo>
                <a:lnTo>
                  <a:pt x="18870" y="4"/>
                </a:lnTo>
                <a:lnTo>
                  <a:pt x="18870" y="4"/>
                </a:lnTo>
                <a:cubicBezTo>
                  <a:pt x="18870" y="4"/>
                  <a:pt x="18870" y="3"/>
                  <a:pt x="18869" y="2"/>
                </a:cubicBezTo>
                <a:lnTo>
                  <a:pt x="18868" y="1"/>
                </a:lnTo>
                <a:cubicBezTo>
                  <a:pt x="18867" y="0"/>
                  <a:pt x="18866" y="0"/>
                  <a:pt x="18866" y="0"/>
                </a:cubicBezTo>
                <a:lnTo>
                  <a:pt x="4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3" name="CustomShape 15"/>
          <p:cNvSpPr/>
          <p:nvPr/>
        </p:nvSpPr>
        <p:spPr>
          <a:xfrm>
            <a:off x="0" y="0"/>
            <a:ext cx="6792840" cy="9933120"/>
          </a:xfrm>
          <a:custGeom>
            <a:avLst/>
            <a:gdLst/>
            <a:ahLst/>
            <a:rect l="0" t="0" r="r" b="b"/>
            <a:pathLst>
              <a:path w="18871" h="27594">
                <a:moveTo>
                  <a:pt x="4" y="0"/>
                </a:moveTo>
                <a:lnTo>
                  <a:pt x="4" y="0"/>
                </a:lnTo>
                <a:cubicBezTo>
                  <a:pt x="4" y="0"/>
                  <a:pt x="3" y="0"/>
                  <a:pt x="2" y="1"/>
                </a:cubicBezTo>
                <a:lnTo>
                  <a:pt x="1" y="2"/>
                </a:lnTo>
                <a:cubicBezTo>
                  <a:pt x="0" y="3"/>
                  <a:pt x="0" y="4"/>
                  <a:pt x="0" y="4"/>
                </a:cubicBezTo>
                <a:lnTo>
                  <a:pt x="0" y="27588"/>
                </a:lnTo>
                <a:lnTo>
                  <a:pt x="0" y="27589"/>
                </a:lnTo>
                <a:cubicBezTo>
                  <a:pt x="0" y="27589"/>
                  <a:pt x="0" y="27590"/>
                  <a:pt x="1" y="27591"/>
                </a:cubicBezTo>
                <a:lnTo>
                  <a:pt x="2" y="27592"/>
                </a:lnTo>
                <a:cubicBezTo>
                  <a:pt x="3" y="27593"/>
                  <a:pt x="4" y="27593"/>
                  <a:pt x="4" y="27593"/>
                </a:cubicBezTo>
                <a:lnTo>
                  <a:pt x="18865" y="27593"/>
                </a:lnTo>
                <a:lnTo>
                  <a:pt x="18866" y="27593"/>
                </a:lnTo>
                <a:cubicBezTo>
                  <a:pt x="18866" y="27593"/>
                  <a:pt x="18867" y="27593"/>
                  <a:pt x="18868" y="27592"/>
                </a:cubicBezTo>
                <a:lnTo>
                  <a:pt x="18869" y="27591"/>
                </a:lnTo>
                <a:cubicBezTo>
                  <a:pt x="18870" y="27590"/>
                  <a:pt x="18870" y="27589"/>
                  <a:pt x="18870" y="27589"/>
                </a:cubicBezTo>
                <a:lnTo>
                  <a:pt x="18870" y="4"/>
                </a:lnTo>
                <a:lnTo>
                  <a:pt x="18870" y="4"/>
                </a:lnTo>
                <a:lnTo>
                  <a:pt x="18870" y="4"/>
                </a:lnTo>
                <a:cubicBezTo>
                  <a:pt x="18870" y="4"/>
                  <a:pt x="18870" y="3"/>
                  <a:pt x="18869" y="2"/>
                </a:cubicBezTo>
                <a:lnTo>
                  <a:pt x="18868" y="1"/>
                </a:lnTo>
                <a:cubicBezTo>
                  <a:pt x="18867" y="0"/>
                  <a:pt x="18866" y="0"/>
                  <a:pt x="18866" y="0"/>
                </a:cubicBezTo>
                <a:lnTo>
                  <a:pt x="4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4" name="CustomShape 16"/>
          <p:cNvSpPr/>
          <p:nvPr/>
        </p:nvSpPr>
        <p:spPr>
          <a:xfrm>
            <a:off x="0" y="0"/>
            <a:ext cx="6792840" cy="9933120"/>
          </a:xfrm>
          <a:custGeom>
            <a:avLst/>
            <a:gdLst/>
            <a:ahLst/>
            <a:rect l="0" t="0" r="r" b="b"/>
            <a:pathLst>
              <a:path w="18871" h="27594">
                <a:moveTo>
                  <a:pt x="4" y="0"/>
                </a:moveTo>
                <a:lnTo>
                  <a:pt x="4" y="0"/>
                </a:lnTo>
                <a:cubicBezTo>
                  <a:pt x="4" y="0"/>
                  <a:pt x="3" y="0"/>
                  <a:pt x="2" y="1"/>
                </a:cubicBezTo>
                <a:lnTo>
                  <a:pt x="1" y="2"/>
                </a:lnTo>
                <a:cubicBezTo>
                  <a:pt x="0" y="3"/>
                  <a:pt x="0" y="4"/>
                  <a:pt x="0" y="4"/>
                </a:cubicBezTo>
                <a:lnTo>
                  <a:pt x="0" y="27588"/>
                </a:lnTo>
                <a:lnTo>
                  <a:pt x="0" y="27589"/>
                </a:lnTo>
                <a:cubicBezTo>
                  <a:pt x="0" y="27589"/>
                  <a:pt x="0" y="27590"/>
                  <a:pt x="1" y="27591"/>
                </a:cubicBezTo>
                <a:lnTo>
                  <a:pt x="2" y="27592"/>
                </a:lnTo>
                <a:cubicBezTo>
                  <a:pt x="3" y="27593"/>
                  <a:pt x="4" y="27593"/>
                  <a:pt x="4" y="27593"/>
                </a:cubicBezTo>
                <a:lnTo>
                  <a:pt x="18865" y="27593"/>
                </a:lnTo>
                <a:lnTo>
                  <a:pt x="18866" y="27593"/>
                </a:lnTo>
                <a:cubicBezTo>
                  <a:pt x="18866" y="27593"/>
                  <a:pt x="18867" y="27593"/>
                  <a:pt x="18868" y="27592"/>
                </a:cubicBezTo>
                <a:lnTo>
                  <a:pt x="18869" y="27591"/>
                </a:lnTo>
                <a:cubicBezTo>
                  <a:pt x="18870" y="27590"/>
                  <a:pt x="18870" y="27589"/>
                  <a:pt x="18870" y="27589"/>
                </a:cubicBezTo>
                <a:lnTo>
                  <a:pt x="18870" y="4"/>
                </a:lnTo>
                <a:lnTo>
                  <a:pt x="18870" y="4"/>
                </a:lnTo>
                <a:lnTo>
                  <a:pt x="18870" y="4"/>
                </a:lnTo>
                <a:cubicBezTo>
                  <a:pt x="18870" y="4"/>
                  <a:pt x="18870" y="3"/>
                  <a:pt x="18869" y="2"/>
                </a:cubicBezTo>
                <a:lnTo>
                  <a:pt x="18868" y="1"/>
                </a:lnTo>
                <a:cubicBezTo>
                  <a:pt x="18867" y="0"/>
                  <a:pt x="18866" y="0"/>
                  <a:pt x="18866" y="0"/>
                </a:cubicBezTo>
                <a:lnTo>
                  <a:pt x="4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5" name="CustomShape 17"/>
          <p:cNvSpPr/>
          <p:nvPr/>
        </p:nvSpPr>
        <p:spPr>
          <a:xfrm>
            <a:off x="0" y="0"/>
            <a:ext cx="6792840" cy="9933120"/>
          </a:xfrm>
          <a:custGeom>
            <a:avLst/>
            <a:gdLst/>
            <a:ahLst/>
            <a:rect l="0" t="0" r="r" b="b"/>
            <a:pathLst>
              <a:path w="18871" h="27594">
                <a:moveTo>
                  <a:pt x="4" y="0"/>
                </a:moveTo>
                <a:lnTo>
                  <a:pt x="4" y="0"/>
                </a:lnTo>
                <a:cubicBezTo>
                  <a:pt x="4" y="0"/>
                  <a:pt x="3" y="0"/>
                  <a:pt x="2" y="1"/>
                </a:cubicBezTo>
                <a:lnTo>
                  <a:pt x="1" y="2"/>
                </a:lnTo>
                <a:cubicBezTo>
                  <a:pt x="0" y="3"/>
                  <a:pt x="0" y="4"/>
                  <a:pt x="0" y="4"/>
                </a:cubicBezTo>
                <a:lnTo>
                  <a:pt x="0" y="27588"/>
                </a:lnTo>
                <a:lnTo>
                  <a:pt x="0" y="27589"/>
                </a:lnTo>
                <a:cubicBezTo>
                  <a:pt x="0" y="27589"/>
                  <a:pt x="0" y="27590"/>
                  <a:pt x="1" y="27591"/>
                </a:cubicBezTo>
                <a:lnTo>
                  <a:pt x="2" y="27592"/>
                </a:lnTo>
                <a:cubicBezTo>
                  <a:pt x="3" y="27593"/>
                  <a:pt x="4" y="27593"/>
                  <a:pt x="4" y="27593"/>
                </a:cubicBezTo>
                <a:lnTo>
                  <a:pt x="18865" y="27593"/>
                </a:lnTo>
                <a:lnTo>
                  <a:pt x="18866" y="27593"/>
                </a:lnTo>
                <a:cubicBezTo>
                  <a:pt x="18866" y="27593"/>
                  <a:pt x="18867" y="27593"/>
                  <a:pt x="18868" y="27592"/>
                </a:cubicBezTo>
                <a:lnTo>
                  <a:pt x="18869" y="27591"/>
                </a:lnTo>
                <a:cubicBezTo>
                  <a:pt x="18870" y="27590"/>
                  <a:pt x="18870" y="27589"/>
                  <a:pt x="18870" y="27589"/>
                </a:cubicBezTo>
                <a:lnTo>
                  <a:pt x="18870" y="4"/>
                </a:lnTo>
                <a:lnTo>
                  <a:pt x="18870" y="4"/>
                </a:lnTo>
                <a:lnTo>
                  <a:pt x="18870" y="4"/>
                </a:lnTo>
                <a:cubicBezTo>
                  <a:pt x="18870" y="4"/>
                  <a:pt x="18870" y="3"/>
                  <a:pt x="18869" y="2"/>
                </a:cubicBezTo>
                <a:lnTo>
                  <a:pt x="18868" y="1"/>
                </a:lnTo>
                <a:cubicBezTo>
                  <a:pt x="18867" y="0"/>
                  <a:pt x="18866" y="0"/>
                  <a:pt x="18866" y="0"/>
                </a:cubicBezTo>
                <a:lnTo>
                  <a:pt x="4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6" name="CustomShape 18"/>
          <p:cNvSpPr/>
          <p:nvPr/>
        </p:nvSpPr>
        <p:spPr>
          <a:xfrm>
            <a:off x="0" y="0"/>
            <a:ext cx="6792840" cy="9933120"/>
          </a:xfrm>
          <a:custGeom>
            <a:avLst/>
            <a:gdLst/>
            <a:ahLst/>
            <a:rect l="0" t="0" r="r" b="b"/>
            <a:pathLst>
              <a:path w="18871" h="27594">
                <a:moveTo>
                  <a:pt x="4" y="0"/>
                </a:moveTo>
                <a:lnTo>
                  <a:pt x="4" y="0"/>
                </a:lnTo>
                <a:cubicBezTo>
                  <a:pt x="4" y="0"/>
                  <a:pt x="3" y="0"/>
                  <a:pt x="2" y="1"/>
                </a:cubicBezTo>
                <a:lnTo>
                  <a:pt x="1" y="2"/>
                </a:lnTo>
                <a:cubicBezTo>
                  <a:pt x="0" y="3"/>
                  <a:pt x="0" y="4"/>
                  <a:pt x="0" y="4"/>
                </a:cubicBezTo>
                <a:lnTo>
                  <a:pt x="0" y="27588"/>
                </a:lnTo>
                <a:lnTo>
                  <a:pt x="0" y="27589"/>
                </a:lnTo>
                <a:cubicBezTo>
                  <a:pt x="0" y="27589"/>
                  <a:pt x="0" y="27590"/>
                  <a:pt x="1" y="27591"/>
                </a:cubicBezTo>
                <a:lnTo>
                  <a:pt x="2" y="27592"/>
                </a:lnTo>
                <a:cubicBezTo>
                  <a:pt x="3" y="27593"/>
                  <a:pt x="4" y="27593"/>
                  <a:pt x="4" y="27593"/>
                </a:cubicBezTo>
                <a:lnTo>
                  <a:pt x="18865" y="27593"/>
                </a:lnTo>
                <a:lnTo>
                  <a:pt x="18866" y="27593"/>
                </a:lnTo>
                <a:cubicBezTo>
                  <a:pt x="18866" y="27593"/>
                  <a:pt x="18867" y="27593"/>
                  <a:pt x="18868" y="27592"/>
                </a:cubicBezTo>
                <a:lnTo>
                  <a:pt x="18869" y="27591"/>
                </a:lnTo>
                <a:cubicBezTo>
                  <a:pt x="18870" y="27590"/>
                  <a:pt x="18870" y="27589"/>
                  <a:pt x="18870" y="27589"/>
                </a:cubicBezTo>
                <a:lnTo>
                  <a:pt x="18870" y="4"/>
                </a:lnTo>
                <a:lnTo>
                  <a:pt x="18870" y="4"/>
                </a:lnTo>
                <a:lnTo>
                  <a:pt x="18870" y="4"/>
                </a:lnTo>
                <a:cubicBezTo>
                  <a:pt x="18870" y="4"/>
                  <a:pt x="18870" y="3"/>
                  <a:pt x="18869" y="2"/>
                </a:cubicBezTo>
                <a:lnTo>
                  <a:pt x="18868" y="1"/>
                </a:lnTo>
                <a:cubicBezTo>
                  <a:pt x="18867" y="0"/>
                  <a:pt x="18866" y="0"/>
                  <a:pt x="18866" y="0"/>
                </a:cubicBezTo>
                <a:lnTo>
                  <a:pt x="4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7" name="CustomShape 19"/>
          <p:cNvSpPr/>
          <p:nvPr/>
        </p:nvSpPr>
        <p:spPr>
          <a:xfrm>
            <a:off x="0" y="0"/>
            <a:ext cx="6792840" cy="9933120"/>
          </a:xfrm>
          <a:custGeom>
            <a:avLst/>
            <a:gdLst/>
            <a:ahLst/>
            <a:rect l="0" t="0" r="r" b="b"/>
            <a:pathLst>
              <a:path w="18871" h="27594">
                <a:moveTo>
                  <a:pt x="4" y="0"/>
                </a:moveTo>
                <a:lnTo>
                  <a:pt x="4" y="0"/>
                </a:lnTo>
                <a:cubicBezTo>
                  <a:pt x="4" y="0"/>
                  <a:pt x="3" y="0"/>
                  <a:pt x="2" y="1"/>
                </a:cubicBezTo>
                <a:lnTo>
                  <a:pt x="1" y="2"/>
                </a:lnTo>
                <a:cubicBezTo>
                  <a:pt x="0" y="3"/>
                  <a:pt x="0" y="4"/>
                  <a:pt x="0" y="4"/>
                </a:cubicBezTo>
                <a:lnTo>
                  <a:pt x="0" y="27588"/>
                </a:lnTo>
                <a:lnTo>
                  <a:pt x="0" y="27589"/>
                </a:lnTo>
                <a:cubicBezTo>
                  <a:pt x="0" y="27589"/>
                  <a:pt x="0" y="27590"/>
                  <a:pt x="1" y="27591"/>
                </a:cubicBezTo>
                <a:lnTo>
                  <a:pt x="2" y="27592"/>
                </a:lnTo>
                <a:cubicBezTo>
                  <a:pt x="3" y="27593"/>
                  <a:pt x="4" y="27593"/>
                  <a:pt x="4" y="27593"/>
                </a:cubicBezTo>
                <a:lnTo>
                  <a:pt x="18865" y="27593"/>
                </a:lnTo>
                <a:lnTo>
                  <a:pt x="18866" y="27593"/>
                </a:lnTo>
                <a:cubicBezTo>
                  <a:pt x="18866" y="27593"/>
                  <a:pt x="18867" y="27593"/>
                  <a:pt x="18868" y="27592"/>
                </a:cubicBezTo>
                <a:lnTo>
                  <a:pt x="18869" y="27591"/>
                </a:lnTo>
                <a:cubicBezTo>
                  <a:pt x="18870" y="27590"/>
                  <a:pt x="18870" y="27589"/>
                  <a:pt x="18870" y="27589"/>
                </a:cubicBezTo>
                <a:lnTo>
                  <a:pt x="18870" y="4"/>
                </a:lnTo>
                <a:lnTo>
                  <a:pt x="18870" y="4"/>
                </a:lnTo>
                <a:lnTo>
                  <a:pt x="18870" y="4"/>
                </a:lnTo>
                <a:cubicBezTo>
                  <a:pt x="18870" y="4"/>
                  <a:pt x="18870" y="3"/>
                  <a:pt x="18869" y="2"/>
                </a:cubicBezTo>
                <a:lnTo>
                  <a:pt x="18868" y="1"/>
                </a:lnTo>
                <a:cubicBezTo>
                  <a:pt x="18867" y="0"/>
                  <a:pt x="18866" y="0"/>
                  <a:pt x="18866" y="0"/>
                </a:cubicBezTo>
                <a:lnTo>
                  <a:pt x="4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8" name="CustomShape 20"/>
          <p:cNvSpPr/>
          <p:nvPr/>
        </p:nvSpPr>
        <p:spPr>
          <a:xfrm>
            <a:off x="0" y="0"/>
            <a:ext cx="6792840" cy="9933120"/>
          </a:xfrm>
          <a:custGeom>
            <a:avLst/>
            <a:gdLst/>
            <a:ahLst/>
            <a:rect l="0" t="0" r="r" b="b"/>
            <a:pathLst>
              <a:path w="18871" h="27594">
                <a:moveTo>
                  <a:pt x="4" y="0"/>
                </a:moveTo>
                <a:lnTo>
                  <a:pt x="4" y="0"/>
                </a:lnTo>
                <a:cubicBezTo>
                  <a:pt x="4" y="0"/>
                  <a:pt x="3" y="0"/>
                  <a:pt x="2" y="1"/>
                </a:cubicBezTo>
                <a:lnTo>
                  <a:pt x="1" y="2"/>
                </a:lnTo>
                <a:cubicBezTo>
                  <a:pt x="0" y="3"/>
                  <a:pt x="0" y="4"/>
                  <a:pt x="0" y="4"/>
                </a:cubicBezTo>
                <a:lnTo>
                  <a:pt x="0" y="27588"/>
                </a:lnTo>
                <a:lnTo>
                  <a:pt x="0" y="27589"/>
                </a:lnTo>
                <a:cubicBezTo>
                  <a:pt x="0" y="27589"/>
                  <a:pt x="0" y="27590"/>
                  <a:pt x="1" y="27591"/>
                </a:cubicBezTo>
                <a:lnTo>
                  <a:pt x="2" y="27592"/>
                </a:lnTo>
                <a:cubicBezTo>
                  <a:pt x="3" y="27593"/>
                  <a:pt x="4" y="27593"/>
                  <a:pt x="4" y="27593"/>
                </a:cubicBezTo>
                <a:lnTo>
                  <a:pt x="18865" y="27593"/>
                </a:lnTo>
                <a:lnTo>
                  <a:pt x="18866" y="27593"/>
                </a:lnTo>
                <a:cubicBezTo>
                  <a:pt x="18866" y="27593"/>
                  <a:pt x="18867" y="27593"/>
                  <a:pt x="18868" y="27592"/>
                </a:cubicBezTo>
                <a:lnTo>
                  <a:pt x="18869" y="27591"/>
                </a:lnTo>
                <a:cubicBezTo>
                  <a:pt x="18870" y="27590"/>
                  <a:pt x="18870" y="27589"/>
                  <a:pt x="18870" y="27589"/>
                </a:cubicBezTo>
                <a:lnTo>
                  <a:pt x="18870" y="4"/>
                </a:lnTo>
                <a:lnTo>
                  <a:pt x="18870" y="4"/>
                </a:lnTo>
                <a:lnTo>
                  <a:pt x="18870" y="4"/>
                </a:lnTo>
                <a:cubicBezTo>
                  <a:pt x="18870" y="4"/>
                  <a:pt x="18870" y="3"/>
                  <a:pt x="18869" y="2"/>
                </a:cubicBezTo>
                <a:lnTo>
                  <a:pt x="18868" y="1"/>
                </a:lnTo>
                <a:cubicBezTo>
                  <a:pt x="18867" y="0"/>
                  <a:pt x="18866" y="0"/>
                  <a:pt x="18866" y="0"/>
                </a:cubicBezTo>
                <a:lnTo>
                  <a:pt x="4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9" name="CustomShape 21"/>
          <p:cNvSpPr/>
          <p:nvPr/>
        </p:nvSpPr>
        <p:spPr>
          <a:xfrm>
            <a:off x="0" y="0"/>
            <a:ext cx="6792840" cy="9933120"/>
          </a:xfrm>
          <a:custGeom>
            <a:avLst/>
            <a:gdLst/>
            <a:ahLst/>
            <a:rect l="0" t="0" r="r" b="b"/>
            <a:pathLst>
              <a:path w="18871" h="27594">
                <a:moveTo>
                  <a:pt x="4" y="0"/>
                </a:moveTo>
                <a:lnTo>
                  <a:pt x="4" y="0"/>
                </a:lnTo>
                <a:cubicBezTo>
                  <a:pt x="4" y="0"/>
                  <a:pt x="3" y="0"/>
                  <a:pt x="2" y="1"/>
                </a:cubicBezTo>
                <a:lnTo>
                  <a:pt x="1" y="2"/>
                </a:lnTo>
                <a:cubicBezTo>
                  <a:pt x="0" y="3"/>
                  <a:pt x="0" y="4"/>
                  <a:pt x="0" y="4"/>
                </a:cubicBezTo>
                <a:lnTo>
                  <a:pt x="0" y="27588"/>
                </a:lnTo>
                <a:lnTo>
                  <a:pt x="0" y="27589"/>
                </a:lnTo>
                <a:cubicBezTo>
                  <a:pt x="0" y="27589"/>
                  <a:pt x="0" y="27590"/>
                  <a:pt x="1" y="27591"/>
                </a:cubicBezTo>
                <a:lnTo>
                  <a:pt x="2" y="27592"/>
                </a:lnTo>
                <a:cubicBezTo>
                  <a:pt x="3" y="27593"/>
                  <a:pt x="4" y="27593"/>
                  <a:pt x="4" y="27593"/>
                </a:cubicBezTo>
                <a:lnTo>
                  <a:pt x="18865" y="27593"/>
                </a:lnTo>
                <a:lnTo>
                  <a:pt x="18866" y="27593"/>
                </a:lnTo>
                <a:cubicBezTo>
                  <a:pt x="18866" y="27593"/>
                  <a:pt x="18867" y="27593"/>
                  <a:pt x="18868" y="27592"/>
                </a:cubicBezTo>
                <a:lnTo>
                  <a:pt x="18869" y="27591"/>
                </a:lnTo>
                <a:cubicBezTo>
                  <a:pt x="18870" y="27590"/>
                  <a:pt x="18870" y="27589"/>
                  <a:pt x="18870" y="27589"/>
                </a:cubicBezTo>
                <a:lnTo>
                  <a:pt x="18870" y="4"/>
                </a:lnTo>
                <a:lnTo>
                  <a:pt x="18870" y="4"/>
                </a:lnTo>
                <a:lnTo>
                  <a:pt x="18870" y="4"/>
                </a:lnTo>
                <a:cubicBezTo>
                  <a:pt x="18870" y="4"/>
                  <a:pt x="18870" y="3"/>
                  <a:pt x="18869" y="2"/>
                </a:cubicBezTo>
                <a:lnTo>
                  <a:pt x="18868" y="1"/>
                </a:lnTo>
                <a:cubicBezTo>
                  <a:pt x="18867" y="0"/>
                  <a:pt x="18866" y="0"/>
                  <a:pt x="18866" y="0"/>
                </a:cubicBezTo>
                <a:lnTo>
                  <a:pt x="4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0" name="CustomShape 22"/>
          <p:cNvSpPr/>
          <p:nvPr/>
        </p:nvSpPr>
        <p:spPr>
          <a:xfrm>
            <a:off x="0" y="0"/>
            <a:ext cx="6792840" cy="9933120"/>
          </a:xfrm>
          <a:custGeom>
            <a:avLst/>
            <a:gdLst/>
            <a:ahLst/>
            <a:rect l="0" t="0" r="r" b="b"/>
            <a:pathLst>
              <a:path w="18871" h="27594">
                <a:moveTo>
                  <a:pt x="4" y="0"/>
                </a:moveTo>
                <a:lnTo>
                  <a:pt x="4" y="0"/>
                </a:lnTo>
                <a:cubicBezTo>
                  <a:pt x="4" y="0"/>
                  <a:pt x="3" y="0"/>
                  <a:pt x="2" y="1"/>
                </a:cubicBezTo>
                <a:lnTo>
                  <a:pt x="1" y="2"/>
                </a:lnTo>
                <a:cubicBezTo>
                  <a:pt x="0" y="3"/>
                  <a:pt x="0" y="4"/>
                  <a:pt x="0" y="4"/>
                </a:cubicBezTo>
                <a:lnTo>
                  <a:pt x="0" y="27588"/>
                </a:lnTo>
                <a:lnTo>
                  <a:pt x="0" y="27589"/>
                </a:lnTo>
                <a:cubicBezTo>
                  <a:pt x="0" y="27589"/>
                  <a:pt x="0" y="27590"/>
                  <a:pt x="1" y="27591"/>
                </a:cubicBezTo>
                <a:lnTo>
                  <a:pt x="2" y="27592"/>
                </a:lnTo>
                <a:cubicBezTo>
                  <a:pt x="3" y="27593"/>
                  <a:pt x="4" y="27593"/>
                  <a:pt x="4" y="27593"/>
                </a:cubicBezTo>
                <a:lnTo>
                  <a:pt x="18865" y="27593"/>
                </a:lnTo>
                <a:lnTo>
                  <a:pt x="18866" y="27593"/>
                </a:lnTo>
                <a:cubicBezTo>
                  <a:pt x="18866" y="27593"/>
                  <a:pt x="18867" y="27593"/>
                  <a:pt x="18868" y="27592"/>
                </a:cubicBezTo>
                <a:lnTo>
                  <a:pt x="18869" y="27591"/>
                </a:lnTo>
                <a:cubicBezTo>
                  <a:pt x="18870" y="27590"/>
                  <a:pt x="18870" y="27589"/>
                  <a:pt x="18870" y="27589"/>
                </a:cubicBezTo>
                <a:lnTo>
                  <a:pt x="18870" y="4"/>
                </a:lnTo>
                <a:lnTo>
                  <a:pt x="18870" y="4"/>
                </a:lnTo>
                <a:lnTo>
                  <a:pt x="18870" y="4"/>
                </a:lnTo>
                <a:cubicBezTo>
                  <a:pt x="18870" y="4"/>
                  <a:pt x="18870" y="3"/>
                  <a:pt x="18869" y="2"/>
                </a:cubicBezTo>
                <a:lnTo>
                  <a:pt x="18868" y="1"/>
                </a:lnTo>
                <a:cubicBezTo>
                  <a:pt x="18867" y="0"/>
                  <a:pt x="18866" y="0"/>
                  <a:pt x="18866" y="0"/>
                </a:cubicBezTo>
                <a:lnTo>
                  <a:pt x="4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1" name="CustomShape 23"/>
          <p:cNvSpPr/>
          <p:nvPr/>
        </p:nvSpPr>
        <p:spPr>
          <a:xfrm>
            <a:off x="0" y="0"/>
            <a:ext cx="6792840" cy="9933120"/>
          </a:xfrm>
          <a:custGeom>
            <a:avLst/>
            <a:gdLst/>
            <a:ahLst/>
            <a:rect l="0" t="0" r="r" b="b"/>
            <a:pathLst>
              <a:path w="18871" h="27594">
                <a:moveTo>
                  <a:pt x="4" y="0"/>
                </a:moveTo>
                <a:lnTo>
                  <a:pt x="4" y="0"/>
                </a:lnTo>
                <a:cubicBezTo>
                  <a:pt x="4" y="0"/>
                  <a:pt x="3" y="0"/>
                  <a:pt x="2" y="1"/>
                </a:cubicBezTo>
                <a:lnTo>
                  <a:pt x="1" y="2"/>
                </a:lnTo>
                <a:cubicBezTo>
                  <a:pt x="0" y="3"/>
                  <a:pt x="0" y="4"/>
                  <a:pt x="0" y="4"/>
                </a:cubicBezTo>
                <a:lnTo>
                  <a:pt x="0" y="27588"/>
                </a:lnTo>
                <a:lnTo>
                  <a:pt x="0" y="27589"/>
                </a:lnTo>
                <a:cubicBezTo>
                  <a:pt x="0" y="27589"/>
                  <a:pt x="0" y="27590"/>
                  <a:pt x="1" y="27591"/>
                </a:cubicBezTo>
                <a:lnTo>
                  <a:pt x="2" y="27592"/>
                </a:lnTo>
                <a:cubicBezTo>
                  <a:pt x="3" y="27593"/>
                  <a:pt x="4" y="27593"/>
                  <a:pt x="4" y="27593"/>
                </a:cubicBezTo>
                <a:lnTo>
                  <a:pt x="18865" y="27593"/>
                </a:lnTo>
                <a:lnTo>
                  <a:pt x="18866" y="27593"/>
                </a:lnTo>
                <a:cubicBezTo>
                  <a:pt x="18866" y="27593"/>
                  <a:pt x="18867" y="27593"/>
                  <a:pt x="18868" y="27592"/>
                </a:cubicBezTo>
                <a:lnTo>
                  <a:pt x="18869" y="27591"/>
                </a:lnTo>
                <a:cubicBezTo>
                  <a:pt x="18870" y="27590"/>
                  <a:pt x="18870" y="27589"/>
                  <a:pt x="18870" y="27589"/>
                </a:cubicBezTo>
                <a:lnTo>
                  <a:pt x="18870" y="4"/>
                </a:lnTo>
                <a:lnTo>
                  <a:pt x="18870" y="4"/>
                </a:lnTo>
                <a:lnTo>
                  <a:pt x="18870" y="4"/>
                </a:lnTo>
                <a:cubicBezTo>
                  <a:pt x="18870" y="4"/>
                  <a:pt x="18870" y="3"/>
                  <a:pt x="18869" y="2"/>
                </a:cubicBezTo>
                <a:lnTo>
                  <a:pt x="18868" y="1"/>
                </a:lnTo>
                <a:cubicBezTo>
                  <a:pt x="18867" y="0"/>
                  <a:pt x="18866" y="0"/>
                  <a:pt x="18866" y="0"/>
                </a:cubicBezTo>
                <a:lnTo>
                  <a:pt x="4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2" name="CustomShape 24"/>
          <p:cNvSpPr/>
          <p:nvPr/>
        </p:nvSpPr>
        <p:spPr>
          <a:xfrm>
            <a:off x="0" y="0"/>
            <a:ext cx="6792840" cy="9933120"/>
          </a:xfrm>
          <a:custGeom>
            <a:avLst/>
            <a:gdLst/>
            <a:ahLst/>
            <a:rect l="0" t="0" r="r" b="b"/>
            <a:pathLst>
              <a:path w="18871" h="27594">
                <a:moveTo>
                  <a:pt x="4" y="0"/>
                </a:moveTo>
                <a:lnTo>
                  <a:pt x="4" y="0"/>
                </a:lnTo>
                <a:cubicBezTo>
                  <a:pt x="4" y="0"/>
                  <a:pt x="3" y="0"/>
                  <a:pt x="2" y="1"/>
                </a:cubicBezTo>
                <a:lnTo>
                  <a:pt x="1" y="2"/>
                </a:lnTo>
                <a:cubicBezTo>
                  <a:pt x="0" y="3"/>
                  <a:pt x="0" y="4"/>
                  <a:pt x="0" y="4"/>
                </a:cubicBezTo>
                <a:lnTo>
                  <a:pt x="0" y="27588"/>
                </a:lnTo>
                <a:lnTo>
                  <a:pt x="0" y="27589"/>
                </a:lnTo>
                <a:cubicBezTo>
                  <a:pt x="0" y="27589"/>
                  <a:pt x="0" y="27590"/>
                  <a:pt x="1" y="27591"/>
                </a:cubicBezTo>
                <a:lnTo>
                  <a:pt x="2" y="27592"/>
                </a:lnTo>
                <a:cubicBezTo>
                  <a:pt x="3" y="27593"/>
                  <a:pt x="4" y="27593"/>
                  <a:pt x="4" y="27593"/>
                </a:cubicBezTo>
                <a:lnTo>
                  <a:pt x="18865" y="27593"/>
                </a:lnTo>
                <a:lnTo>
                  <a:pt x="18866" y="27593"/>
                </a:lnTo>
                <a:cubicBezTo>
                  <a:pt x="18866" y="27593"/>
                  <a:pt x="18867" y="27593"/>
                  <a:pt x="18868" y="27592"/>
                </a:cubicBezTo>
                <a:lnTo>
                  <a:pt x="18869" y="27591"/>
                </a:lnTo>
                <a:cubicBezTo>
                  <a:pt x="18870" y="27590"/>
                  <a:pt x="18870" y="27589"/>
                  <a:pt x="18870" y="27589"/>
                </a:cubicBezTo>
                <a:lnTo>
                  <a:pt x="18870" y="4"/>
                </a:lnTo>
                <a:lnTo>
                  <a:pt x="18870" y="4"/>
                </a:lnTo>
                <a:lnTo>
                  <a:pt x="18870" y="4"/>
                </a:lnTo>
                <a:cubicBezTo>
                  <a:pt x="18870" y="4"/>
                  <a:pt x="18870" y="3"/>
                  <a:pt x="18869" y="2"/>
                </a:cubicBezTo>
                <a:lnTo>
                  <a:pt x="18868" y="1"/>
                </a:lnTo>
                <a:cubicBezTo>
                  <a:pt x="18867" y="0"/>
                  <a:pt x="18866" y="0"/>
                  <a:pt x="18866" y="0"/>
                </a:cubicBezTo>
                <a:lnTo>
                  <a:pt x="4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3" name="CustomShape 25"/>
          <p:cNvSpPr/>
          <p:nvPr/>
        </p:nvSpPr>
        <p:spPr>
          <a:xfrm>
            <a:off x="0" y="0"/>
            <a:ext cx="6792840" cy="9933120"/>
          </a:xfrm>
          <a:custGeom>
            <a:avLst/>
            <a:gdLst/>
            <a:ahLst/>
            <a:rect l="0" t="0" r="r" b="b"/>
            <a:pathLst>
              <a:path w="18871" h="27594">
                <a:moveTo>
                  <a:pt x="4" y="0"/>
                </a:moveTo>
                <a:lnTo>
                  <a:pt x="4" y="0"/>
                </a:lnTo>
                <a:cubicBezTo>
                  <a:pt x="4" y="0"/>
                  <a:pt x="3" y="0"/>
                  <a:pt x="2" y="1"/>
                </a:cubicBezTo>
                <a:lnTo>
                  <a:pt x="1" y="2"/>
                </a:lnTo>
                <a:cubicBezTo>
                  <a:pt x="0" y="3"/>
                  <a:pt x="0" y="4"/>
                  <a:pt x="0" y="4"/>
                </a:cubicBezTo>
                <a:lnTo>
                  <a:pt x="0" y="27588"/>
                </a:lnTo>
                <a:lnTo>
                  <a:pt x="0" y="27589"/>
                </a:lnTo>
                <a:cubicBezTo>
                  <a:pt x="0" y="27589"/>
                  <a:pt x="0" y="27590"/>
                  <a:pt x="1" y="27591"/>
                </a:cubicBezTo>
                <a:lnTo>
                  <a:pt x="2" y="27592"/>
                </a:lnTo>
                <a:cubicBezTo>
                  <a:pt x="3" y="27593"/>
                  <a:pt x="4" y="27593"/>
                  <a:pt x="4" y="27593"/>
                </a:cubicBezTo>
                <a:lnTo>
                  <a:pt x="18865" y="27593"/>
                </a:lnTo>
                <a:lnTo>
                  <a:pt x="18866" y="27593"/>
                </a:lnTo>
                <a:cubicBezTo>
                  <a:pt x="18866" y="27593"/>
                  <a:pt x="18867" y="27593"/>
                  <a:pt x="18868" y="27592"/>
                </a:cubicBezTo>
                <a:lnTo>
                  <a:pt x="18869" y="27591"/>
                </a:lnTo>
                <a:cubicBezTo>
                  <a:pt x="18870" y="27590"/>
                  <a:pt x="18870" y="27589"/>
                  <a:pt x="18870" y="27589"/>
                </a:cubicBezTo>
                <a:lnTo>
                  <a:pt x="18870" y="4"/>
                </a:lnTo>
                <a:lnTo>
                  <a:pt x="18870" y="4"/>
                </a:lnTo>
                <a:lnTo>
                  <a:pt x="18870" y="4"/>
                </a:lnTo>
                <a:cubicBezTo>
                  <a:pt x="18870" y="4"/>
                  <a:pt x="18870" y="3"/>
                  <a:pt x="18869" y="2"/>
                </a:cubicBezTo>
                <a:lnTo>
                  <a:pt x="18868" y="1"/>
                </a:lnTo>
                <a:cubicBezTo>
                  <a:pt x="18867" y="0"/>
                  <a:pt x="18866" y="0"/>
                  <a:pt x="18866" y="0"/>
                </a:cubicBezTo>
                <a:lnTo>
                  <a:pt x="4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4" name="CustomShape 26"/>
          <p:cNvSpPr/>
          <p:nvPr/>
        </p:nvSpPr>
        <p:spPr>
          <a:xfrm>
            <a:off x="0" y="0"/>
            <a:ext cx="6792840" cy="9933120"/>
          </a:xfrm>
          <a:custGeom>
            <a:avLst/>
            <a:gdLst/>
            <a:ahLst/>
            <a:rect l="0" t="0" r="r" b="b"/>
            <a:pathLst>
              <a:path w="18871" h="27594">
                <a:moveTo>
                  <a:pt x="4" y="0"/>
                </a:moveTo>
                <a:lnTo>
                  <a:pt x="4" y="0"/>
                </a:lnTo>
                <a:cubicBezTo>
                  <a:pt x="4" y="0"/>
                  <a:pt x="3" y="0"/>
                  <a:pt x="2" y="1"/>
                </a:cubicBezTo>
                <a:lnTo>
                  <a:pt x="1" y="2"/>
                </a:lnTo>
                <a:cubicBezTo>
                  <a:pt x="0" y="3"/>
                  <a:pt x="0" y="4"/>
                  <a:pt x="0" y="4"/>
                </a:cubicBezTo>
                <a:lnTo>
                  <a:pt x="0" y="27588"/>
                </a:lnTo>
                <a:lnTo>
                  <a:pt x="0" y="27589"/>
                </a:lnTo>
                <a:cubicBezTo>
                  <a:pt x="0" y="27589"/>
                  <a:pt x="0" y="27590"/>
                  <a:pt x="1" y="27591"/>
                </a:cubicBezTo>
                <a:lnTo>
                  <a:pt x="2" y="27592"/>
                </a:lnTo>
                <a:cubicBezTo>
                  <a:pt x="3" y="27593"/>
                  <a:pt x="4" y="27593"/>
                  <a:pt x="4" y="27593"/>
                </a:cubicBezTo>
                <a:lnTo>
                  <a:pt x="18865" y="27593"/>
                </a:lnTo>
                <a:lnTo>
                  <a:pt x="18866" y="27593"/>
                </a:lnTo>
                <a:cubicBezTo>
                  <a:pt x="18866" y="27593"/>
                  <a:pt x="18867" y="27593"/>
                  <a:pt x="18868" y="27592"/>
                </a:cubicBezTo>
                <a:lnTo>
                  <a:pt x="18869" y="27591"/>
                </a:lnTo>
                <a:cubicBezTo>
                  <a:pt x="18870" y="27590"/>
                  <a:pt x="18870" y="27589"/>
                  <a:pt x="18870" y="27589"/>
                </a:cubicBezTo>
                <a:lnTo>
                  <a:pt x="18870" y="4"/>
                </a:lnTo>
                <a:lnTo>
                  <a:pt x="18870" y="4"/>
                </a:lnTo>
                <a:lnTo>
                  <a:pt x="18870" y="4"/>
                </a:lnTo>
                <a:cubicBezTo>
                  <a:pt x="18870" y="4"/>
                  <a:pt x="18870" y="3"/>
                  <a:pt x="18869" y="2"/>
                </a:cubicBezTo>
                <a:lnTo>
                  <a:pt x="18868" y="1"/>
                </a:lnTo>
                <a:cubicBezTo>
                  <a:pt x="18867" y="0"/>
                  <a:pt x="18866" y="0"/>
                  <a:pt x="18866" y="0"/>
                </a:cubicBezTo>
                <a:lnTo>
                  <a:pt x="4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5" name="CustomShape 27"/>
          <p:cNvSpPr/>
          <p:nvPr/>
        </p:nvSpPr>
        <p:spPr>
          <a:xfrm>
            <a:off x="0" y="0"/>
            <a:ext cx="6792840" cy="9933120"/>
          </a:xfrm>
          <a:custGeom>
            <a:avLst/>
            <a:gdLst/>
            <a:ahLst/>
            <a:rect l="0" t="0" r="r" b="b"/>
            <a:pathLst>
              <a:path w="18871" h="27594">
                <a:moveTo>
                  <a:pt x="4" y="0"/>
                </a:moveTo>
                <a:lnTo>
                  <a:pt x="4" y="0"/>
                </a:lnTo>
                <a:cubicBezTo>
                  <a:pt x="4" y="0"/>
                  <a:pt x="3" y="0"/>
                  <a:pt x="2" y="1"/>
                </a:cubicBezTo>
                <a:lnTo>
                  <a:pt x="1" y="2"/>
                </a:lnTo>
                <a:cubicBezTo>
                  <a:pt x="0" y="3"/>
                  <a:pt x="0" y="4"/>
                  <a:pt x="0" y="4"/>
                </a:cubicBezTo>
                <a:lnTo>
                  <a:pt x="0" y="27588"/>
                </a:lnTo>
                <a:lnTo>
                  <a:pt x="0" y="27589"/>
                </a:lnTo>
                <a:cubicBezTo>
                  <a:pt x="0" y="27589"/>
                  <a:pt x="0" y="27590"/>
                  <a:pt x="1" y="27591"/>
                </a:cubicBezTo>
                <a:lnTo>
                  <a:pt x="2" y="27592"/>
                </a:lnTo>
                <a:cubicBezTo>
                  <a:pt x="3" y="27593"/>
                  <a:pt x="4" y="27593"/>
                  <a:pt x="4" y="27593"/>
                </a:cubicBezTo>
                <a:lnTo>
                  <a:pt x="18865" y="27593"/>
                </a:lnTo>
                <a:lnTo>
                  <a:pt x="18866" y="27593"/>
                </a:lnTo>
                <a:cubicBezTo>
                  <a:pt x="18866" y="27593"/>
                  <a:pt x="18867" y="27593"/>
                  <a:pt x="18868" y="27592"/>
                </a:cubicBezTo>
                <a:lnTo>
                  <a:pt x="18869" y="27591"/>
                </a:lnTo>
                <a:cubicBezTo>
                  <a:pt x="18870" y="27590"/>
                  <a:pt x="18870" y="27589"/>
                  <a:pt x="18870" y="27589"/>
                </a:cubicBezTo>
                <a:lnTo>
                  <a:pt x="18870" y="4"/>
                </a:lnTo>
                <a:lnTo>
                  <a:pt x="18870" y="4"/>
                </a:lnTo>
                <a:lnTo>
                  <a:pt x="18870" y="4"/>
                </a:lnTo>
                <a:cubicBezTo>
                  <a:pt x="18870" y="4"/>
                  <a:pt x="18870" y="3"/>
                  <a:pt x="18869" y="2"/>
                </a:cubicBezTo>
                <a:lnTo>
                  <a:pt x="18868" y="1"/>
                </a:lnTo>
                <a:cubicBezTo>
                  <a:pt x="18867" y="0"/>
                  <a:pt x="18866" y="0"/>
                  <a:pt x="18866" y="0"/>
                </a:cubicBezTo>
                <a:lnTo>
                  <a:pt x="4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6" name="CustomShape 28"/>
          <p:cNvSpPr/>
          <p:nvPr/>
        </p:nvSpPr>
        <p:spPr>
          <a:xfrm>
            <a:off x="0" y="0"/>
            <a:ext cx="6792840" cy="9933120"/>
          </a:xfrm>
          <a:custGeom>
            <a:avLst/>
            <a:gdLst/>
            <a:ahLst/>
            <a:rect l="0" t="0" r="r" b="b"/>
            <a:pathLst>
              <a:path w="18871" h="27594">
                <a:moveTo>
                  <a:pt x="4" y="0"/>
                </a:moveTo>
                <a:lnTo>
                  <a:pt x="4" y="0"/>
                </a:lnTo>
                <a:cubicBezTo>
                  <a:pt x="4" y="0"/>
                  <a:pt x="3" y="0"/>
                  <a:pt x="2" y="1"/>
                </a:cubicBezTo>
                <a:lnTo>
                  <a:pt x="1" y="2"/>
                </a:lnTo>
                <a:cubicBezTo>
                  <a:pt x="0" y="3"/>
                  <a:pt x="0" y="4"/>
                  <a:pt x="0" y="4"/>
                </a:cubicBezTo>
                <a:lnTo>
                  <a:pt x="0" y="27588"/>
                </a:lnTo>
                <a:lnTo>
                  <a:pt x="0" y="27589"/>
                </a:lnTo>
                <a:cubicBezTo>
                  <a:pt x="0" y="27589"/>
                  <a:pt x="0" y="27590"/>
                  <a:pt x="1" y="27591"/>
                </a:cubicBezTo>
                <a:lnTo>
                  <a:pt x="2" y="27592"/>
                </a:lnTo>
                <a:cubicBezTo>
                  <a:pt x="3" y="27593"/>
                  <a:pt x="4" y="27593"/>
                  <a:pt x="4" y="27593"/>
                </a:cubicBezTo>
                <a:lnTo>
                  <a:pt x="18865" y="27593"/>
                </a:lnTo>
                <a:lnTo>
                  <a:pt x="18866" y="27593"/>
                </a:lnTo>
                <a:cubicBezTo>
                  <a:pt x="18866" y="27593"/>
                  <a:pt x="18867" y="27593"/>
                  <a:pt x="18868" y="27592"/>
                </a:cubicBezTo>
                <a:lnTo>
                  <a:pt x="18869" y="27591"/>
                </a:lnTo>
                <a:cubicBezTo>
                  <a:pt x="18870" y="27590"/>
                  <a:pt x="18870" y="27589"/>
                  <a:pt x="18870" y="27589"/>
                </a:cubicBezTo>
                <a:lnTo>
                  <a:pt x="18870" y="4"/>
                </a:lnTo>
                <a:lnTo>
                  <a:pt x="18870" y="4"/>
                </a:lnTo>
                <a:lnTo>
                  <a:pt x="18870" y="4"/>
                </a:lnTo>
                <a:cubicBezTo>
                  <a:pt x="18870" y="4"/>
                  <a:pt x="18870" y="3"/>
                  <a:pt x="18869" y="2"/>
                </a:cubicBezTo>
                <a:lnTo>
                  <a:pt x="18868" y="1"/>
                </a:lnTo>
                <a:cubicBezTo>
                  <a:pt x="18867" y="0"/>
                  <a:pt x="18866" y="0"/>
                  <a:pt x="18866" y="0"/>
                </a:cubicBezTo>
                <a:lnTo>
                  <a:pt x="4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7" name="CustomShape 29"/>
          <p:cNvSpPr/>
          <p:nvPr/>
        </p:nvSpPr>
        <p:spPr>
          <a:xfrm>
            <a:off x="0" y="0"/>
            <a:ext cx="6792840" cy="9933120"/>
          </a:xfrm>
          <a:custGeom>
            <a:avLst/>
            <a:gdLst/>
            <a:ahLst/>
            <a:rect l="0" t="0" r="r" b="b"/>
            <a:pathLst>
              <a:path w="18871" h="27594">
                <a:moveTo>
                  <a:pt x="4" y="0"/>
                </a:moveTo>
                <a:lnTo>
                  <a:pt x="4" y="0"/>
                </a:lnTo>
                <a:cubicBezTo>
                  <a:pt x="4" y="0"/>
                  <a:pt x="3" y="0"/>
                  <a:pt x="2" y="1"/>
                </a:cubicBezTo>
                <a:lnTo>
                  <a:pt x="1" y="2"/>
                </a:lnTo>
                <a:cubicBezTo>
                  <a:pt x="0" y="3"/>
                  <a:pt x="0" y="4"/>
                  <a:pt x="0" y="4"/>
                </a:cubicBezTo>
                <a:lnTo>
                  <a:pt x="0" y="27588"/>
                </a:lnTo>
                <a:lnTo>
                  <a:pt x="0" y="27589"/>
                </a:lnTo>
                <a:cubicBezTo>
                  <a:pt x="0" y="27589"/>
                  <a:pt x="0" y="27590"/>
                  <a:pt x="1" y="27591"/>
                </a:cubicBezTo>
                <a:lnTo>
                  <a:pt x="2" y="27592"/>
                </a:lnTo>
                <a:cubicBezTo>
                  <a:pt x="3" y="27593"/>
                  <a:pt x="4" y="27593"/>
                  <a:pt x="4" y="27593"/>
                </a:cubicBezTo>
                <a:lnTo>
                  <a:pt x="18865" y="27593"/>
                </a:lnTo>
                <a:lnTo>
                  <a:pt x="18866" y="27593"/>
                </a:lnTo>
                <a:cubicBezTo>
                  <a:pt x="18866" y="27593"/>
                  <a:pt x="18867" y="27593"/>
                  <a:pt x="18868" y="27592"/>
                </a:cubicBezTo>
                <a:lnTo>
                  <a:pt x="18869" y="27591"/>
                </a:lnTo>
                <a:cubicBezTo>
                  <a:pt x="18870" y="27590"/>
                  <a:pt x="18870" y="27589"/>
                  <a:pt x="18870" y="27589"/>
                </a:cubicBezTo>
                <a:lnTo>
                  <a:pt x="18870" y="4"/>
                </a:lnTo>
                <a:lnTo>
                  <a:pt x="18870" y="4"/>
                </a:lnTo>
                <a:lnTo>
                  <a:pt x="18870" y="4"/>
                </a:lnTo>
                <a:cubicBezTo>
                  <a:pt x="18870" y="4"/>
                  <a:pt x="18870" y="3"/>
                  <a:pt x="18869" y="2"/>
                </a:cubicBezTo>
                <a:lnTo>
                  <a:pt x="18868" y="1"/>
                </a:lnTo>
                <a:cubicBezTo>
                  <a:pt x="18867" y="0"/>
                  <a:pt x="18866" y="0"/>
                  <a:pt x="18866" y="0"/>
                </a:cubicBezTo>
                <a:lnTo>
                  <a:pt x="4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8" name="CustomShape 30"/>
          <p:cNvSpPr/>
          <p:nvPr/>
        </p:nvSpPr>
        <p:spPr>
          <a:xfrm>
            <a:off x="0" y="0"/>
            <a:ext cx="6792840" cy="9933120"/>
          </a:xfrm>
          <a:custGeom>
            <a:avLst/>
            <a:gdLst/>
            <a:ahLst/>
            <a:rect l="0" t="0" r="r" b="b"/>
            <a:pathLst>
              <a:path w="18871" h="27594">
                <a:moveTo>
                  <a:pt x="4" y="0"/>
                </a:moveTo>
                <a:lnTo>
                  <a:pt x="4" y="0"/>
                </a:lnTo>
                <a:cubicBezTo>
                  <a:pt x="4" y="0"/>
                  <a:pt x="3" y="0"/>
                  <a:pt x="2" y="1"/>
                </a:cubicBezTo>
                <a:lnTo>
                  <a:pt x="1" y="2"/>
                </a:lnTo>
                <a:cubicBezTo>
                  <a:pt x="0" y="3"/>
                  <a:pt x="0" y="4"/>
                  <a:pt x="0" y="4"/>
                </a:cubicBezTo>
                <a:lnTo>
                  <a:pt x="0" y="27588"/>
                </a:lnTo>
                <a:lnTo>
                  <a:pt x="0" y="27589"/>
                </a:lnTo>
                <a:cubicBezTo>
                  <a:pt x="0" y="27589"/>
                  <a:pt x="0" y="27590"/>
                  <a:pt x="1" y="27591"/>
                </a:cubicBezTo>
                <a:lnTo>
                  <a:pt x="2" y="27592"/>
                </a:lnTo>
                <a:cubicBezTo>
                  <a:pt x="3" y="27593"/>
                  <a:pt x="4" y="27593"/>
                  <a:pt x="4" y="27593"/>
                </a:cubicBezTo>
                <a:lnTo>
                  <a:pt x="18865" y="27593"/>
                </a:lnTo>
                <a:lnTo>
                  <a:pt x="18866" y="27593"/>
                </a:lnTo>
                <a:cubicBezTo>
                  <a:pt x="18866" y="27593"/>
                  <a:pt x="18867" y="27593"/>
                  <a:pt x="18868" y="27592"/>
                </a:cubicBezTo>
                <a:lnTo>
                  <a:pt x="18869" y="27591"/>
                </a:lnTo>
                <a:cubicBezTo>
                  <a:pt x="18870" y="27590"/>
                  <a:pt x="18870" y="27589"/>
                  <a:pt x="18870" y="27589"/>
                </a:cubicBezTo>
                <a:lnTo>
                  <a:pt x="18870" y="4"/>
                </a:lnTo>
                <a:lnTo>
                  <a:pt x="18870" y="4"/>
                </a:lnTo>
                <a:lnTo>
                  <a:pt x="18870" y="4"/>
                </a:lnTo>
                <a:cubicBezTo>
                  <a:pt x="18870" y="4"/>
                  <a:pt x="18870" y="3"/>
                  <a:pt x="18869" y="2"/>
                </a:cubicBezTo>
                <a:lnTo>
                  <a:pt x="18868" y="1"/>
                </a:lnTo>
                <a:cubicBezTo>
                  <a:pt x="18867" y="0"/>
                  <a:pt x="18866" y="0"/>
                  <a:pt x="18866" y="0"/>
                </a:cubicBezTo>
                <a:lnTo>
                  <a:pt x="4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9" name="CustomShape 31"/>
          <p:cNvSpPr/>
          <p:nvPr/>
        </p:nvSpPr>
        <p:spPr>
          <a:xfrm>
            <a:off x="0" y="0"/>
            <a:ext cx="6792840" cy="9933120"/>
          </a:xfrm>
          <a:custGeom>
            <a:avLst/>
            <a:gdLst/>
            <a:ahLst/>
            <a:rect l="0" t="0" r="r" b="b"/>
            <a:pathLst>
              <a:path w="18871" h="27594">
                <a:moveTo>
                  <a:pt x="4" y="0"/>
                </a:moveTo>
                <a:lnTo>
                  <a:pt x="4" y="0"/>
                </a:lnTo>
                <a:cubicBezTo>
                  <a:pt x="4" y="0"/>
                  <a:pt x="3" y="0"/>
                  <a:pt x="2" y="1"/>
                </a:cubicBezTo>
                <a:lnTo>
                  <a:pt x="1" y="2"/>
                </a:lnTo>
                <a:cubicBezTo>
                  <a:pt x="0" y="3"/>
                  <a:pt x="0" y="4"/>
                  <a:pt x="0" y="4"/>
                </a:cubicBezTo>
                <a:lnTo>
                  <a:pt x="0" y="27588"/>
                </a:lnTo>
                <a:lnTo>
                  <a:pt x="0" y="27589"/>
                </a:lnTo>
                <a:cubicBezTo>
                  <a:pt x="0" y="27589"/>
                  <a:pt x="0" y="27590"/>
                  <a:pt x="1" y="27591"/>
                </a:cubicBezTo>
                <a:lnTo>
                  <a:pt x="2" y="27592"/>
                </a:lnTo>
                <a:cubicBezTo>
                  <a:pt x="3" y="27593"/>
                  <a:pt x="4" y="27593"/>
                  <a:pt x="4" y="27593"/>
                </a:cubicBezTo>
                <a:lnTo>
                  <a:pt x="18865" y="27593"/>
                </a:lnTo>
                <a:lnTo>
                  <a:pt x="18866" y="27593"/>
                </a:lnTo>
                <a:cubicBezTo>
                  <a:pt x="18866" y="27593"/>
                  <a:pt x="18867" y="27593"/>
                  <a:pt x="18868" y="27592"/>
                </a:cubicBezTo>
                <a:lnTo>
                  <a:pt x="18869" y="27591"/>
                </a:lnTo>
                <a:cubicBezTo>
                  <a:pt x="18870" y="27590"/>
                  <a:pt x="18870" y="27589"/>
                  <a:pt x="18870" y="27589"/>
                </a:cubicBezTo>
                <a:lnTo>
                  <a:pt x="18870" y="4"/>
                </a:lnTo>
                <a:lnTo>
                  <a:pt x="18870" y="4"/>
                </a:lnTo>
                <a:lnTo>
                  <a:pt x="18870" y="4"/>
                </a:lnTo>
                <a:cubicBezTo>
                  <a:pt x="18870" y="4"/>
                  <a:pt x="18870" y="3"/>
                  <a:pt x="18869" y="2"/>
                </a:cubicBezTo>
                <a:lnTo>
                  <a:pt x="18868" y="1"/>
                </a:lnTo>
                <a:cubicBezTo>
                  <a:pt x="18867" y="0"/>
                  <a:pt x="18866" y="0"/>
                  <a:pt x="18866" y="0"/>
                </a:cubicBezTo>
                <a:lnTo>
                  <a:pt x="4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0" name="CustomShape 32"/>
          <p:cNvSpPr/>
          <p:nvPr/>
        </p:nvSpPr>
        <p:spPr>
          <a:xfrm>
            <a:off x="0" y="0"/>
            <a:ext cx="6792840" cy="9933120"/>
          </a:xfrm>
          <a:custGeom>
            <a:avLst/>
            <a:gdLst/>
            <a:ahLst/>
            <a:rect l="0" t="0" r="r" b="b"/>
            <a:pathLst>
              <a:path w="18871" h="27594">
                <a:moveTo>
                  <a:pt x="4" y="0"/>
                </a:moveTo>
                <a:lnTo>
                  <a:pt x="4" y="0"/>
                </a:lnTo>
                <a:cubicBezTo>
                  <a:pt x="4" y="0"/>
                  <a:pt x="3" y="0"/>
                  <a:pt x="2" y="1"/>
                </a:cubicBezTo>
                <a:lnTo>
                  <a:pt x="1" y="2"/>
                </a:lnTo>
                <a:cubicBezTo>
                  <a:pt x="0" y="3"/>
                  <a:pt x="0" y="4"/>
                  <a:pt x="0" y="4"/>
                </a:cubicBezTo>
                <a:lnTo>
                  <a:pt x="0" y="27588"/>
                </a:lnTo>
                <a:lnTo>
                  <a:pt x="0" y="27589"/>
                </a:lnTo>
                <a:cubicBezTo>
                  <a:pt x="0" y="27589"/>
                  <a:pt x="0" y="27590"/>
                  <a:pt x="1" y="27591"/>
                </a:cubicBezTo>
                <a:lnTo>
                  <a:pt x="2" y="27592"/>
                </a:lnTo>
                <a:cubicBezTo>
                  <a:pt x="3" y="27593"/>
                  <a:pt x="4" y="27593"/>
                  <a:pt x="4" y="27593"/>
                </a:cubicBezTo>
                <a:lnTo>
                  <a:pt x="18865" y="27593"/>
                </a:lnTo>
                <a:lnTo>
                  <a:pt x="18866" y="27593"/>
                </a:lnTo>
                <a:cubicBezTo>
                  <a:pt x="18866" y="27593"/>
                  <a:pt x="18867" y="27593"/>
                  <a:pt x="18868" y="27592"/>
                </a:cubicBezTo>
                <a:lnTo>
                  <a:pt x="18869" y="27591"/>
                </a:lnTo>
                <a:cubicBezTo>
                  <a:pt x="18870" y="27590"/>
                  <a:pt x="18870" y="27589"/>
                  <a:pt x="18870" y="27589"/>
                </a:cubicBezTo>
                <a:lnTo>
                  <a:pt x="18870" y="4"/>
                </a:lnTo>
                <a:lnTo>
                  <a:pt x="18870" y="4"/>
                </a:lnTo>
                <a:lnTo>
                  <a:pt x="18870" y="4"/>
                </a:lnTo>
                <a:cubicBezTo>
                  <a:pt x="18870" y="4"/>
                  <a:pt x="18870" y="3"/>
                  <a:pt x="18869" y="2"/>
                </a:cubicBezTo>
                <a:lnTo>
                  <a:pt x="18868" y="1"/>
                </a:lnTo>
                <a:cubicBezTo>
                  <a:pt x="18867" y="0"/>
                  <a:pt x="18866" y="0"/>
                  <a:pt x="18866" y="0"/>
                </a:cubicBezTo>
                <a:lnTo>
                  <a:pt x="4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1" name="CustomShape 33"/>
          <p:cNvSpPr/>
          <p:nvPr/>
        </p:nvSpPr>
        <p:spPr>
          <a:xfrm>
            <a:off x="0" y="0"/>
            <a:ext cx="6792840" cy="9933120"/>
          </a:xfrm>
          <a:custGeom>
            <a:avLst/>
            <a:gdLst/>
            <a:ahLst/>
            <a:rect l="0" t="0" r="r" b="b"/>
            <a:pathLst>
              <a:path w="18871" h="27594">
                <a:moveTo>
                  <a:pt x="4" y="0"/>
                </a:moveTo>
                <a:lnTo>
                  <a:pt x="4" y="0"/>
                </a:lnTo>
                <a:cubicBezTo>
                  <a:pt x="4" y="0"/>
                  <a:pt x="3" y="0"/>
                  <a:pt x="2" y="1"/>
                </a:cubicBezTo>
                <a:lnTo>
                  <a:pt x="1" y="2"/>
                </a:lnTo>
                <a:cubicBezTo>
                  <a:pt x="0" y="3"/>
                  <a:pt x="0" y="4"/>
                  <a:pt x="0" y="4"/>
                </a:cubicBezTo>
                <a:lnTo>
                  <a:pt x="0" y="27588"/>
                </a:lnTo>
                <a:lnTo>
                  <a:pt x="0" y="27589"/>
                </a:lnTo>
                <a:cubicBezTo>
                  <a:pt x="0" y="27589"/>
                  <a:pt x="0" y="27590"/>
                  <a:pt x="1" y="27591"/>
                </a:cubicBezTo>
                <a:lnTo>
                  <a:pt x="2" y="27592"/>
                </a:lnTo>
                <a:cubicBezTo>
                  <a:pt x="3" y="27593"/>
                  <a:pt x="4" y="27593"/>
                  <a:pt x="4" y="27593"/>
                </a:cubicBezTo>
                <a:lnTo>
                  <a:pt x="18865" y="27593"/>
                </a:lnTo>
                <a:lnTo>
                  <a:pt x="18866" y="27593"/>
                </a:lnTo>
                <a:cubicBezTo>
                  <a:pt x="18866" y="27593"/>
                  <a:pt x="18867" y="27593"/>
                  <a:pt x="18868" y="27592"/>
                </a:cubicBezTo>
                <a:lnTo>
                  <a:pt x="18869" y="27591"/>
                </a:lnTo>
                <a:cubicBezTo>
                  <a:pt x="18870" y="27590"/>
                  <a:pt x="18870" y="27589"/>
                  <a:pt x="18870" y="27589"/>
                </a:cubicBezTo>
                <a:lnTo>
                  <a:pt x="18870" y="4"/>
                </a:lnTo>
                <a:lnTo>
                  <a:pt x="18870" y="4"/>
                </a:lnTo>
                <a:lnTo>
                  <a:pt x="18870" y="4"/>
                </a:lnTo>
                <a:cubicBezTo>
                  <a:pt x="18870" y="4"/>
                  <a:pt x="18870" y="3"/>
                  <a:pt x="18869" y="2"/>
                </a:cubicBezTo>
                <a:lnTo>
                  <a:pt x="18868" y="1"/>
                </a:lnTo>
                <a:cubicBezTo>
                  <a:pt x="18867" y="0"/>
                  <a:pt x="18866" y="0"/>
                  <a:pt x="18866" y="0"/>
                </a:cubicBezTo>
                <a:lnTo>
                  <a:pt x="4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2" name="PlaceHolder 34"/>
          <p:cNvSpPr>
            <a:spLocks noGrp="1"/>
          </p:cNvSpPr>
          <p:nvPr>
            <p:ph type="sldImg"/>
          </p:nvPr>
        </p:nvSpPr>
        <p:spPr>
          <a:xfrm>
            <a:off x="-11798280" y="-11798640"/>
            <a:ext cx="11747520" cy="1250172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Click to move the slide</a:t>
            </a: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23" name="PlaceHolder 35"/>
          <p:cNvSpPr>
            <a:spLocks noGrp="1"/>
          </p:cNvSpPr>
          <p:nvPr>
            <p:ph type="body"/>
          </p:nvPr>
        </p:nvSpPr>
        <p:spPr>
          <a:xfrm>
            <a:off x="678960" y="4718160"/>
            <a:ext cx="5381640" cy="44164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Click to edit the notes format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sldImg"/>
          </p:nvPr>
        </p:nvSpPr>
        <p:spPr>
          <a:xfrm>
            <a:off x="2122560" y="754200"/>
            <a:ext cx="2546280" cy="3724200"/>
          </a:xfrm>
          <a:prstGeom prst="rect">
            <a:avLst/>
          </a:prstGeom>
        </p:spPr>
      </p:sp>
      <p:sp>
        <p:nvSpPr>
          <p:cNvPr id="200" name="CustomShape 2"/>
          <p:cNvSpPr/>
          <p:nvPr/>
        </p:nvSpPr>
        <p:spPr>
          <a:xfrm>
            <a:off x="679320" y="4718160"/>
            <a:ext cx="5434200" cy="4468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sldImg"/>
          </p:nvPr>
        </p:nvSpPr>
        <p:spPr>
          <a:xfrm>
            <a:off x="-11798280" y="-11798280"/>
            <a:ext cx="11783880" cy="12538080"/>
          </a:xfrm>
          <a:prstGeom prst="rect">
            <a:avLst/>
          </a:prstGeom>
        </p:spPr>
      </p:sp>
      <p:sp>
        <p:nvSpPr>
          <p:cNvPr id="216" name="CustomShape 2"/>
          <p:cNvSpPr/>
          <p:nvPr/>
        </p:nvSpPr>
        <p:spPr>
          <a:xfrm>
            <a:off x="679320" y="4718160"/>
            <a:ext cx="5418360" cy="4452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sldImg"/>
          </p:nvPr>
        </p:nvSpPr>
        <p:spPr>
          <a:xfrm>
            <a:off x="-11798280" y="-11798280"/>
            <a:ext cx="11783880" cy="12538080"/>
          </a:xfrm>
          <a:prstGeom prst="rect">
            <a:avLst/>
          </a:prstGeom>
        </p:spPr>
      </p:sp>
      <p:sp>
        <p:nvSpPr>
          <p:cNvPr id="218" name="CustomShape 2"/>
          <p:cNvSpPr/>
          <p:nvPr/>
        </p:nvSpPr>
        <p:spPr>
          <a:xfrm>
            <a:off x="679320" y="4718160"/>
            <a:ext cx="5418360" cy="4452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sldImg"/>
          </p:nvPr>
        </p:nvSpPr>
        <p:spPr>
          <a:xfrm>
            <a:off x="-11798280" y="-11798280"/>
            <a:ext cx="11783880" cy="12538080"/>
          </a:xfrm>
          <a:prstGeom prst="rect">
            <a:avLst/>
          </a:prstGeom>
        </p:spPr>
      </p:sp>
      <p:sp>
        <p:nvSpPr>
          <p:cNvPr id="220" name="CustomShape 2"/>
          <p:cNvSpPr/>
          <p:nvPr/>
        </p:nvSpPr>
        <p:spPr>
          <a:xfrm>
            <a:off x="679320" y="4718160"/>
            <a:ext cx="5418360" cy="4452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sldImg"/>
          </p:nvPr>
        </p:nvSpPr>
        <p:spPr>
          <a:xfrm>
            <a:off x="-11798280" y="-11798280"/>
            <a:ext cx="11785680" cy="12539520"/>
          </a:xfrm>
          <a:prstGeom prst="rect">
            <a:avLst/>
          </a:prstGeom>
        </p:spPr>
      </p:sp>
      <p:sp>
        <p:nvSpPr>
          <p:cNvPr id="222" name="CustomShape 2"/>
          <p:cNvSpPr/>
          <p:nvPr/>
        </p:nvSpPr>
        <p:spPr>
          <a:xfrm>
            <a:off x="679320" y="4718160"/>
            <a:ext cx="5419800" cy="4454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sldImg"/>
          </p:nvPr>
        </p:nvSpPr>
        <p:spPr>
          <a:xfrm>
            <a:off x="2122560" y="754200"/>
            <a:ext cx="2546280" cy="3724200"/>
          </a:xfrm>
          <a:prstGeom prst="rect">
            <a:avLst/>
          </a:prstGeom>
        </p:spPr>
      </p:sp>
      <p:sp>
        <p:nvSpPr>
          <p:cNvPr id="224" name="CustomShape 2"/>
          <p:cNvSpPr/>
          <p:nvPr/>
        </p:nvSpPr>
        <p:spPr>
          <a:xfrm>
            <a:off x="679320" y="4718160"/>
            <a:ext cx="5434200" cy="4468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sldImg"/>
          </p:nvPr>
        </p:nvSpPr>
        <p:spPr>
          <a:xfrm>
            <a:off x="-11798280" y="-11798280"/>
            <a:ext cx="11783880" cy="12538080"/>
          </a:xfrm>
          <a:prstGeom prst="rect">
            <a:avLst/>
          </a:prstGeom>
        </p:spPr>
      </p:sp>
      <p:sp>
        <p:nvSpPr>
          <p:cNvPr id="226" name="CustomShape 2"/>
          <p:cNvSpPr/>
          <p:nvPr/>
        </p:nvSpPr>
        <p:spPr>
          <a:xfrm>
            <a:off x="679320" y="4718160"/>
            <a:ext cx="5418360" cy="4452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sldImg"/>
          </p:nvPr>
        </p:nvSpPr>
        <p:spPr>
          <a:xfrm>
            <a:off x="-11798280" y="-11798280"/>
            <a:ext cx="11785680" cy="12539520"/>
          </a:xfrm>
          <a:prstGeom prst="rect">
            <a:avLst/>
          </a:prstGeom>
        </p:spPr>
      </p:sp>
      <p:sp>
        <p:nvSpPr>
          <p:cNvPr id="202" name="CustomShape 2"/>
          <p:cNvSpPr/>
          <p:nvPr/>
        </p:nvSpPr>
        <p:spPr>
          <a:xfrm>
            <a:off x="679320" y="4718160"/>
            <a:ext cx="5419800" cy="4454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sldImg"/>
          </p:nvPr>
        </p:nvSpPr>
        <p:spPr>
          <a:xfrm>
            <a:off x="-11798280" y="-11798280"/>
            <a:ext cx="11783880" cy="12538080"/>
          </a:xfrm>
          <a:prstGeom prst="rect">
            <a:avLst/>
          </a:prstGeom>
        </p:spPr>
      </p:sp>
      <p:sp>
        <p:nvSpPr>
          <p:cNvPr id="228" name="CustomShape 2"/>
          <p:cNvSpPr/>
          <p:nvPr/>
        </p:nvSpPr>
        <p:spPr>
          <a:xfrm>
            <a:off x="679320" y="4718160"/>
            <a:ext cx="5418360" cy="4452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sldImg"/>
          </p:nvPr>
        </p:nvSpPr>
        <p:spPr>
          <a:xfrm>
            <a:off x="2122560" y="754200"/>
            <a:ext cx="2546280" cy="3724200"/>
          </a:xfrm>
          <a:prstGeom prst="rect">
            <a:avLst/>
          </a:prstGeom>
        </p:spPr>
      </p:sp>
      <p:sp>
        <p:nvSpPr>
          <p:cNvPr id="230" name="CustomShape 2"/>
          <p:cNvSpPr/>
          <p:nvPr/>
        </p:nvSpPr>
        <p:spPr>
          <a:xfrm>
            <a:off x="679320" y="4718160"/>
            <a:ext cx="5434200" cy="4468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sldImg"/>
          </p:nvPr>
        </p:nvSpPr>
        <p:spPr>
          <a:xfrm>
            <a:off x="2122560" y="754200"/>
            <a:ext cx="2546280" cy="3724200"/>
          </a:xfrm>
          <a:prstGeom prst="rect">
            <a:avLst/>
          </a:prstGeom>
        </p:spPr>
      </p:sp>
      <p:sp>
        <p:nvSpPr>
          <p:cNvPr id="232" name="CustomShape 2"/>
          <p:cNvSpPr/>
          <p:nvPr/>
        </p:nvSpPr>
        <p:spPr>
          <a:xfrm>
            <a:off x="679320" y="4718160"/>
            <a:ext cx="5434200" cy="4468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sldImg"/>
          </p:nvPr>
        </p:nvSpPr>
        <p:spPr>
          <a:xfrm>
            <a:off x="-11798280" y="-11798280"/>
            <a:ext cx="11783880" cy="12538080"/>
          </a:xfrm>
          <a:prstGeom prst="rect">
            <a:avLst/>
          </a:prstGeom>
        </p:spPr>
      </p:sp>
      <p:sp>
        <p:nvSpPr>
          <p:cNvPr id="234" name="CustomShape 2"/>
          <p:cNvSpPr/>
          <p:nvPr/>
        </p:nvSpPr>
        <p:spPr>
          <a:xfrm>
            <a:off x="679320" y="4718160"/>
            <a:ext cx="5418360" cy="4452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sldImg"/>
          </p:nvPr>
        </p:nvSpPr>
        <p:spPr>
          <a:xfrm>
            <a:off x="2122560" y="754200"/>
            <a:ext cx="2546280" cy="3724200"/>
          </a:xfrm>
          <a:prstGeom prst="rect">
            <a:avLst/>
          </a:prstGeom>
        </p:spPr>
      </p:sp>
      <p:sp>
        <p:nvSpPr>
          <p:cNvPr id="204" name="CustomShape 2"/>
          <p:cNvSpPr/>
          <p:nvPr/>
        </p:nvSpPr>
        <p:spPr>
          <a:xfrm>
            <a:off x="679320" y="4718160"/>
            <a:ext cx="5434200" cy="4468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sldImg"/>
          </p:nvPr>
        </p:nvSpPr>
        <p:spPr>
          <a:xfrm>
            <a:off x="2122560" y="754200"/>
            <a:ext cx="2546280" cy="3724200"/>
          </a:xfrm>
          <a:prstGeom prst="rect">
            <a:avLst/>
          </a:prstGeom>
        </p:spPr>
      </p:sp>
      <p:sp>
        <p:nvSpPr>
          <p:cNvPr id="206" name="CustomShape 2"/>
          <p:cNvSpPr/>
          <p:nvPr/>
        </p:nvSpPr>
        <p:spPr>
          <a:xfrm>
            <a:off x="679320" y="4718160"/>
            <a:ext cx="5434200" cy="4468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sldImg"/>
          </p:nvPr>
        </p:nvSpPr>
        <p:spPr>
          <a:xfrm>
            <a:off x="2122560" y="754200"/>
            <a:ext cx="2546280" cy="3724200"/>
          </a:xfrm>
          <a:prstGeom prst="rect">
            <a:avLst/>
          </a:prstGeom>
        </p:spPr>
      </p:sp>
      <p:sp>
        <p:nvSpPr>
          <p:cNvPr id="208" name="CustomShape 2"/>
          <p:cNvSpPr/>
          <p:nvPr/>
        </p:nvSpPr>
        <p:spPr>
          <a:xfrm>
            <a:off x="679320" y="4718160"/>
            <a:ext cx="5434200" cy="4468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sldImg"/>
          </p:nvPr>
        </p:nvSpPr>
        <p:spPr>
          <a:xfrm>
            <a:off x="-11798280" y="-11798280"/>
            <a:ext cx="11783880" cy="12538080"/>
          </a:xfrm>
          <a:prstGeom prst="rect">
            <a:avLst/>
          </a:prstGeom>
        </p:spPr>
      </p:sp>
      <p:sp>
        <p:nvSpPr>
          <p:cNvPr id="210" name="CustomShape 2"/>
          <p:cNvSpPr/>
          <p:nvPr/>
        </p:nvSpPr>
        <p:spPr>
          <a:xfrm>
            <a:off x="679320" y="4718160"/>
            <a:ext cx="5418360" cy="4452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sldImg"/>
          </p:nvPr>
        </p:nvSpPr>
        <p:spPr>
          <a:xfrm>
            <a:off x="-11798280" y="-11798280"/>
            <a:ext cx="11783880" cy="12538080"/>
          </a:xfrm>
          <a:prstGeom prst="rect">
            <a:avLst/>
          </a:prstGeom>
        </p:spPr>
      </p:sp>
      <p:sp>
        <p:nvSpPr>
          <p:cNvPr id="212" name="CustomShape 2"/>
          <p:cNvSpPr/>
          <p:nvPr/>
        </p:nvSpPr>
        <p:spPr>
          <a:xfrm>
            <a:off x="679320" y="4718160"/>
            <a:ext cx="5418360" cy="4452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sldImg"/>
          </p:nvPr>
        </p:nvSpPr>
        <p:spPr>
          <a:xfrm>
            <a:off x="-11798280" y="-11798280"/>
            <a:ext cx="11783880" cy="12538080"/>
          </a:xfrm>
          <a:prstGeom prst="rect">
            <a:avLst/>
          </a:prstGeom>
        </p:spPr>
      </p:sp>
      <p:sp>
        <p:nvSpPr>
          <p:cNvPr id="214" name="CustomShape 2"/>
          <p:cNvSpPr/>
          <p:nvPr/>
        </p:nvSpPr>
        <p:spPr>
          <a:xfrm>
            <a:off x="679320" y="4718160"/>
            <a:ext cx="5418360" cy="4452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10920" y="260280"/>
            <a:ext cx="7869240" cy="81288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39360" y="1391760"/>
            <a:ext cx="7869240" cy="236628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39360" y="3983400"/>
            <a:ext cx="7869240" cy="236628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10920" y="260280"/>
            <a:ext cx="7869240" cy="81288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39360" y="1391760"/>
            <a:ext cx="3840120" cy="236628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1720" y="1391760"/>
            <a:ext cx="3840120" cy="236628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39360" y="3983400"/>
            <a:ext cx="3840120" cy="236628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1720" y="3983400"/>
            <a:ext cx="3840120" cy="236628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10920" y="260280"/>
            <a:ext cx="7869240" cy="81288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39360" y="1391760"/>
            <a:ext cx="2533680" cy="236628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300120" y="1391760"/>
            <a:ext cx="2533680" cy="236628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5960880" y="1391760"/>
            <a:ext cx="2533680" cy="236628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39360" y="3983400"/>
            <a:ext cx="2533680" cy="236628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300120" y="3983400"/>
            <a:ext cx="2533680" cy="236628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5960880" y="3983400"/>
            <a:ext cx="2533680" cy="236628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10920" y="260280"/>
            <a:ext cx="7869240" cy="81288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subTitle"/>
          </p:nvPr>
        </p:nvSpPr>
        <p:spPr>
          <a:xfrm>
            <a:off x="639360" y="1391760"/>
            <a:ext cx="7869240" cy="4961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marL="342720" indent="-342720" algn="ctr">
              <a:spcBef>
                <a:spcPts val="1247"/>
              </a:spcBef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10920" y="260280"/>
            <a:ext cx="7869240" cy="81288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39360" y="1391760"/>
            <a:ext cx="7869240" cy="49611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10920" y="260280"/>
            <a:ext cx="7869240" cy="81288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39360" y="1391760"/>
            <a:ext cx="3840120" cy="49611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1720" y="1391760"/>
            <a:ext cx="3840120" cy="49611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10920" y="260280"/>
            <a:ext cx="7869240" cy="81288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subTitle"/>
          </p:nvPr>
        </p:nvSpPr>
        <p:spPr>
          <a:xfrm>
            <a:off x="610920" y="260280"/>
            <a:ext cx="7869240" cy="3769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marL="342720" indent="-342720" algn="ctr">
              <a:spcBef>
                <a:spcPts val="1247"/>
              </a:spcBef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10920" y="260280"/>
            <a:ext cx="7869240" cy="81288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39360" y="1391760"/>
            <a:ext cx="3840120" cy="236628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1720" y="1391760"/>
            <a:ext cx="3840120" cy="49611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39360" y="3983400"/>
            <a:ext cx="3840120" cy="236628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10920" y="260280"/>
            <a:ext cx="7869240" cy="81288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39360" y="1391760"/>
            <a:ext cx="7869240" cy="4961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marL="342720" indent="-342720" algn="ctr">
              <a:spcBef>
                <a:spcPts val="1247"/>
              </a:spcBef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10920" y="260280"/>
            <a:ext cx="7869240" cy="81288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39360" y="1391760"/>
            <a:ext cx="3840120" cy="49611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1720" y="1391760"/>
            <a:ext cx="3840120" cy="236628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671720" y="3983400"/>
            <a:ext cx="3840120" cy="236628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10920" y="260280"/>
            <a:ext cx="7869240" cy="81288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39360" y="1391760"/>
            <a:ext cx="3840120" cy="236628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1720" y="1391760"/>
            <a:ext cx="3840120" cy="236628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39360" y="3983400"/>
            <a:ext cx="7869240" cy="236628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10920" y="260280"/>
            <a:ext cx="7869240" cy="81288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39360" y="1391760"/>
            <a:ext cx="7869240" cy="236628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639360" y="3983400"/>
            <a:ext cx="7869240" cy="236628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10920" y="260280"/>
            <a:ext cx="7869240" cy="81288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639360" y="1391760"/>
            <a:ext cx="3840120" cy="236628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671720" y="1391760"/>
            <a:ext cx="3840120" cy="236628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639360" y="3983400"/>
            <a:ext cx="3840120" cy="236628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4671720" y="3983400"/>
            <a:ext cx="3840120" cy="236628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10920" y="260280"/>
            <a:ext cx="7869240" cy="81288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39360" y="1391760"/>
            <a:ext cx="2533680" cy="236628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3300120" y="1391760"/>
            <a:ext cx="2533680" cy="236628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body"/>
          </p:nvPr>
        </p:nvSpPr>
        <p:spPr>
          <a:xfrm>
            <a:off x="5960880" y="1391760"/>
            <a:ext cx="2533680" cy="236628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639360" y="3983400"/>
            <a:ext cx="2533680" cy="236628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body"/>
          </p:nvPr>
        </p:nvSpPr>
        <p:spPr>
          <a:xfrm>
            <a:off x="3300120" y="3983400"/>
            <a:ext cx="2533680" cy="236628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7"/>
          <p:cNvSpPr>
            <a:spLocks noGrp="1"/>
          </p:cNvSpPr>
          <p:nvPr>
            <p:ph type="body"/>
          </p:nvPr>
        </p:nvSpPr>
        <p:spPr>
          <a:xfrm>
            <a:off x="5960880" y="3983400"/>
            <a:ext cx="2533680" cy="236628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10920" y="260280"/>
            <a:ext cx="7869240" cy="81288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39360" y="1391760"/>
            <a:ext cx="7869240" cy="49611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10920" y="260280"/>
            <a:ext cx="7869240" cy="81288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39360" y="1391760"/>
            <a:ext cx="3840120" cy="49611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1720" y="1391760"/>
            <a:ext cx="3840120" cy="49611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10920" y="260280"/>
            <a:ext cx="7869240" cy="81288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10920" y="260280"/>
            <a:ext cx="7869240" cy="3769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marL="342720" indent="-342720" algn="ctr">
              <a:spcBef>
                <a:spcPts val="1247"/>
              </a:spcBef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10920" y="260280"/>
            <a:ext cx="7869240" cy="81288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39360" y="1391760"/>
            <a:ext cx="3840120" cy="236628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1720" y="1391760"/>
            <a:ext cx="3840120" cy="49611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39360" y="3983400"/>
            <a:ext cx="3840120" cy="236628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10920" y="260280"/>
            <a:ext cx="7869240" cy="81288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39360" y="1391760"/>
            <a:ext cx="3840120" cy="49611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1720" y="1391760"/>
            <a:ext cx="3840120" cy="236628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1720" y="3983400"/>
            <a:ext cx="3840120" cy="236628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10920" y="260280"/>
            <a:ext cx="7869240" cy="81288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39360" y="1391760"/>
            <a:ext cx="3840120" cy="236628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1720" y="1391760"/>
            <a:ext cx="3840120" cy="236628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39360" y="3983400"/>
            <a:ext cx="7869240" cy="236628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10920" y="260280"/>
            <a:ext cx="7869240" cy="81288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Click to edit the title text format</a:t>
            </a: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39360" y="1391760"/>
            <a:ext cx="7869240" cy="49611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pPr marL="342720" indent="-342720">
              <a:spcBef>
                <a:spcPts val="1500"/>
              </a:spcBef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342720" indent="-342720">
              <a:spcBef>
                <a:spcPts val="1500"/>
              </a:spcBef>
              <a:buClr>
                <a:srgbClr val="000000"/>
              </a:buClr>
              <a:buFont typeface="Times New Roman"/>
              <a:buChar char="–"/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2" marL="342720" indent="-342720">
              <a:spcBef>
                <a:spcPts val="1500"/>
              </a:spcBef>
              <a:buClr>
                <a:srgbClr val="000000"/>
              </a:buClr>
              <a:buFont typeface="Times New Roman"/>
              <a:buChar char="•"/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342720" indent="-342720">
              <a:spcBef>
                <a:spcPts val="1500"/>
              </a:spcBef>
              <a:buClr>
                <a:srgbClr val="000000"/>
              </a:buClr>
              <a:buFont typeface="Times New Roman"/>
              <a:buChar char="–"/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4" marL="342720" indent="-342720">
              <a:spcBef>
                <a:spcPts val="1500"/>
              </a:spcBef>
              <a:buClr>
                <a:srgbClr val="000000"/>
              </a:buClr>
              <a:buFont typeface="Times New Roman"/>
              <a:buChar char="»"/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5" marL="342720" indent="-342720">
              <a:spcBef>
                <a:spcPts val="1500"/>
              </a:spcBef>
              <a:buClr>
                <a:srgbClr val="000000"/>
              </a:buClr>
              <a:buFont typeface="Times New Roman"/>
              <a:buChar char="»"/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6" marL="342720" indent="-342720">
              <a:spcBef>
                <a:spcPts val="1500"/>
              </a:spcBef>
              <a:buClr>
                <a:srgbClr val="000000"/>
              </a:buClr>
              <a:buFont typeface="Times New Roman"/>
              <a:buChar char="»"/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1"/>
          <p:cNvGrpSpPr/>
          <p:nvPr/>
        </p:nvGrpSpPr>
        <p:grpSpPr>
          <a:xfrm>
            <a:off x="0" y="2438280"/>
            <a:ext cx="8956800" cy="1000080"/>
            <a:chOff x="0" y="2438280"/>
            <a:chExt cx="8956800" cy="1000080"/>
          </a:xfrm>
        </p:grpSpPr>
        <p:grpSp>
          <p:nvGrpSpPr>
            <p:cNvPr id="39" name="Group 2"/>
            <p:cNvGrpSpPr/>
            <p:nvPr/>
          </p:nvGrpSpPr>
          <p:grpSpPr>
            <a:xfrm>
              <a:off x="290520" y="2546280"/>
              <a:ext cx="658800" cy="422280"/>
              <a:chOff x="290520" y="2546280"/>
              <a:chExt cx="658800" cy="422280"/>
            </a:xfrm>
          </p:grpSpPr>
          <p:sp>
            <p:nvSpPr>
              <p:cNvPr id="40" name="CustomShape 3"/>
              <p:cNvSpPr/>
              <p:nvPr/>
            </p:nvSpPr>
            <p:spPr>
              <a:xfrm>
                <a:off x="290520" y="2546280"/>
                <a:ext cx="385920" cy="422280"/>
              </a:xfrm>
              <a:prstGeom prst="rect">
                <a:avLst/>
              </a:prstGeom>
              <a:solidFill>
                <a:srgbClr val="3333cc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1" name="CustomShape 4"/>
              <p:cNvSpPr/>
              <p:nvPr/>
            </p:nvSpPr>
            <p:spPr>
              <a:xfrm>
                <a:off x="673200" y="2546280"/>
                <a:ext cx="276120" cy="422280"/>
              </a:xfrm>
              <a:prstGeom prst="rect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3333cc"/>
                  </a:gs>
                </a:gsLst>
                <a:lin ang="108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42" name="Group 5"/>
            <p:cNvGrpSpPr/>
            <p:nvPr/>
          </p:nvGrpSpPr>
          <p:grpSpPr>
            <a:xfrm>
              <a:off x="414360" y="2968560"/>
              <a:ext cx="685440" cy="422280"/>
              <a:chOff x="414360" y="2968560"/>
              <a:chExt cx="685440" cy="422280"/>
            </a:xfrm>
          </p:grpSpPr>
          <p:sp>
            <p:nvSpPr>
              <p:cNvPr id="43" name="CustomShape 6"/>
              <p:cNvSpPr/>
              <p:nvPr/>
            </p:nvSpPr>
            <p:spPr>
              <a:xfrm>
                <a:off x="414360" y="2968560"/>
                <a:ext cx="421560" cy="422280"/>
              </a:xfrm>
              <a:prstGeom prst="rect">
                <a:avLst/>
              </a:prstGeom>
              <a:solidFill>
                <a:srgbClr val="ffcf01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4" name="CustomShape 7"/>
              <p:cNvSpPr/>
              <p:nvPr/>
            </p:nvSpPr>
            <p:spPr>
              <a:xfrm>
                <a:off x="783360" y="2968560"/>
                <a:ext cx="316440" cy="422280"/>
              </a:xfrm>
              <a:prstGeom prst="rect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cf01"/>
                  </a:gs>
                </a:gsLst>
                <a:lin ang="108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45" name="CustomShape 8"/>
            <p:cNvSpPr/>
            <p:nvPr/>
          </p:nvSpPr>
          <p:spPr>
            <a:xfrm>
              <a:off x="0" y="2895480"/>
              <a:ext cx="507960" cy="370080"/>
            </a:xfrm>
            <a:prstGeom prst="rect">
              <a:avLst/>
            </a:prstGeom>
            <a:gradFill rotWithShape="0">
              <a:gsLst>
                <a:gs pos="0">
                  <a:srgbClr val="ff0000"/>
                </a:gs>
                <a:gs pos="100000">
                  <a:srgbClr val="ffffff"/>
                </a:gs>
              </a:gsLst>
              <a:lin ang="81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" name="CustomShape 9"/>
            <p:cNvSpPr/>
            <p:nvPr/>
          </p:nvSpPr>
          <p:spPr>
            <a:xfrm>
              <a:off x="635040" y="2438280"/>
              <a:ext cx="360" cy="1000080"/>
            </a:xfrm>
            <a:prstGeom prst="rect">
              <a:avLst/>
            </a:prstGeom>
            <a:solidFill>
              <a:srgbClr val="1c1c1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" name="CustomShape 10"/>
            <p:cNvSpPr/>
            <p:nvPr/>
          </p:nvSpPr>
          <p:spPr>
            <a:xfrm flipV="1">
              <a:off x="316080" y="3260520"/>
              <a:ext cx="8640720" cy="2880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1c1c1c"/>
                </a:gs>
              </a:gsLst>
              <a:lin ang="108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8" name="PlaceHolder 11"/>
          <p:cNvSpPr>
            <a:spLocks noGrp="1"/>
          </p:cNvSpPr>
          <p:nvPr>
            <p:ph type="title"/>
          </p:nvPr>
        </p:nvSpPr>
        <p:spPr>
          <a:xfrm>
            <a:off x="990720" y="1676520"/>
            <a:ext cx="7719840" cy="140976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Click to edit the title text format</a:t>
            </a: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49" name="PlaceHolder 12"/>
          <p:cNvSpPr>
            <a:spLocks noGrp="1"/>
          </p:cNvSpPr>
          <p:nvPr>
            <p:ph type="dt"/>
          </p:nvPr>
        </p:nvSpPr>
        <p:spPr>
          <a:xfrm>
            <a:off x="990720" y="6248520"/>
            <a:ext cx="1852560" cy="40464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49200"/>
                <a:tab algn="l" pos="707760"/>
                <a:tab algn="l" pos="1066680"/>
                <a:tab algn="l" pos="1425240"/>
                <a:tab algn="l" pos="1784160"/>
                <a:tab algn="l" pos="2143080"/>
                <a:tab algn="l" pos="2501640"/>
                <a:tab algn="l" pos="2860560"/>
                <a:tab algn="l" pos="3219120"/>
                <a:tab algn="l" pos="3578040"/>
                <a:tab algn="l" pos="3936960"/>
                <a:tab algn="l" pos="4295520"/>
                <a:tab algn="l" pos="4654440"/>
                <a:tab algn="l" pos="5013000"/>
                <a:tab algn="l" pos="5371920"/>
                <a:tab algn="l" pos="5730840"/>
                <a:tab algn="l" pos="6089400"/>
                <a:tab algn="l" pos="6448320"/>
                <a:tab algn="l" pos="6806880"/>
                <a:tab algn="l" pos="7165800"/>
                <a:tab algn="l" pos="7167240"/>
                <a:tab algn="l" pos="7526160"/>
                <a:tab algn="l" pos="7885080"/>
                <a:tab algn="l" pos="8243640"/>
                <a:tab algn="l" pos="8602560"/>
                <a:tab algn="l" pos="8961120"/>
                <a:tab algn="l" pos="9320040"/>
                <a:tab algn="l" pos="9678960"/>
                <a:tab algn="l" pos="10037520"/>
                <a:tab algn="l" pos="10396440"/>
                <a:tab algn="l" pos="1075500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1400" spc="-1" strike="noStrike">
                <a:solidFill>
                  <a:srgbClr val="1c1c1c"/>
                </a:solidFill>
                <a:latin typeface="Arial"/>
                <a:ea typeface="Arial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50" name="PlaceHolder 13"/>
          <p:cNvSpPr>
            <a:spLocks noGrp="1"/>
          </p:cNvSpPr>
          <p:nvPr>
            <p:ph type="ftr"/>
          </p:nvPr>
        </p:nvSpPr>
        <p:spPr>
          <a:xfrm>
            <a:off x="3429000" y="6248520"/>
            <a:ext cx="2843280" cy="40464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49200"/>
                <a:tab algn="l" pos="707760"/>
                <a:tab algn="l" pos="1066680"/>
                <a:tab algn="l" pos="1425240"/>
                <a:tab algn="l" pos="1784160"/>
                <a:tab algn="l" pos="2143080"/>
                <a:tab algn="l" pos="2501640"/>
                <a:tab algn="l" pos="2860560"/>
                <a:tab algn="l" pos="3219120"/>
                <a:tab algn="l" pos="3578040"/>
                <a:tab algn="l" pos="3936960"/>
                <a:tab algn="l" pos="4295520"/>
                <a:tab algn="l" pos="4654440"/>
                <a:tab algn="l" pos="5013000"/>
                <a:tab algn="l" pos="5371920"/>
                <a:tab algn="l" pos="5730840"/>
                <a:tab algn="l" pos="6089400"/>
                <a:tab algn="l" pos="6448320"/>
                <a:tab algn="l" pos="6806880"/>
                <a:tab algn="l" pos="7165800"/>
                <a:tab algn="l" pos="7167240"/>
                <a:tab algn="l" pos="7526160"/>
                <a:tab algn="l" pos="7885080"/>
                <a:tab algn="l" pos="8243640"/>
                <a:tab algn="l" pos="8602560"/>
                <a:tab algn="l" pos="8961120"/>
                <a:tab algn="l" pos="9320040"/>
                <a:tab algn="l" pos="9678960"/>
                <a:tab algn="l" pos="10037520"/>
                <a:tab algn="l" pos="10396440"/>
                <a:tab algn="l" pos="1075500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1400" spc="-1" strike="noStrike">
                <a:solidFill>
                  <a:srgbClr val="1c1c1c"/>
                </a:solidFill>
                <a:latin typeface="Arial"/>
                <a:ea typeface="Arial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51" name="PlaceHolder 14"/>
          <p:cNvSpPr>
            <a:spLocks noGrp="1"/>
          </p:cNvSpPr>
          <p:nvPr>
            <p:ph type="sldNum"/>
          </p:nvPr>
        </p:nvSpPr>
        <p:spPr>
          <a:xfrm>
            <a:off x="6858000" y="6248520"/>
            <a:ext cx="1852560" cy="40464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  <a:tab algn="l" pos="349200"/>
                <a:tab algn="l" pos="707760"/>
                <a:tab algn="l" pos="1066680"/>
                <a:tab algn="l" pos="1425240"/>
                <a:tab algn="l" pos="1784160"/>
                <a:tab algn="l" pos="2143080"/>
                <a:tab algn="l" pos="2501640"/>
                <a:tab algn="l" pos="2860560"/>
                <a:tab algn="l" pos="3219120"/>
                <a:tab algn="l" pos="3578040"/>
                <a:tab algn="l" pos="3936960"/>
                <a:tab algn="l" pos="4295520"/>
                <a:tab algn="l" pos="4654440"/>
                <a:tab algn="l" pos="5013000"/>
                <a:tab algn="l" pos="5371920"/>
                <a:tab algn="l" pos="5730840"/>
                <a:tab algn="l" pos="6089400"/>
                <a:tab algn="l" pos="6448320"/>
                <a:tab algn="l" pos="6806880"/>
                <a:tab algn="l" pos="7165800"/>
                <a:tab algn="l" pos="7167240"/>
                <a:tab algn="l" pos="7526160"/>
                <a:tab algn="l" pos="7885080"/>
                <a:tab algn="l" pos="8243640"/>
                <a:tab algn="l" pos="8602560"/>
                <a:tab algn="l" pos="8961120"/>
                <a:tab algn="l" pos="9320040"/>
                <a:tab algn="l" pos="9678960"/>
                <a:tab algn="l" pos="10037520"/>
                <a:tab algn="l" pos="10396440"/>
                <a:tab algn="l" pos="1075500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fld id="{7276980A-4AFA-41F8-A99A-D257754D123C}" type="slidenum">
              <a:rPr b="0" lang="en-US" sz="1400" spc="-1" strike="noStrike">
                <a:solidFill>
                  <a:srgbClr val="1c1c1c"/>
                </a:solidFill>
                <a:latin typeface="Arial"/>
                <a:ea typeface="Arial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52" name="PlaceHolder 1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342720" indent="-342720" algn="ctr">
              <a:spcBef>
                <a:spcPts val="1247"/>
              </a:spcBef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42680" indent="-285480" algn="ctr">
              <a:spcBef>
                <a:spcPts val="598"/>
              </a:spcBef>
              <a:tabLst>
                <a:tab algn="l" pos="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  <a:tab algn="l" pos="7534080"/>
                <a:tab algn="l" pos="789300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600" algn="ctr">
              <a:spcBef>
                <a:spcPts val="499"/>
              </a:spcBef>
              <a:buClr>
                <a:srgbClr val="000000"/>
              </a:buClr>
              <a:buFont typeface="Times New Roman"/>
              <a:buChar char="•"/>
              <a:tabLst>
                <a:tab algn="l" pos="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  <a:tab algn="l" pos="7534080"/>
                <a:tab algn="l" pos="7893000"/>
                <a:tab algn="l" pos="825156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3" marL="1600200" indent="-228600" algn="ctr">
              <a:spcBef>
                <a:spcPts val="499"/>
              </a:spcBef>
              <a:buClr>
                <a:srgbClr val="000000"/>
              </a:buClr>
              <a:buFont typeface="Times New Roman"/>
              <a:buChar char="–"/>
              <a:tabLst>
                <a:tab algn="l" pos="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  <a:tab algn="l" pos="7534080"/>
                <a:tab algn="l" pos="7893000"/>
                <a:tab algn="l" pos="8251560"/>
                <a:tab algn="l" pos="861048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057400" indent="-228600" algn="ctr">
              <a:spcBef>
                <a:spcPts val="448"/>
              </a:spcBef>
              <a:buClr>
                <a:srgbClr val="000000"/>
              </a:buClr>
              <a:buFont typeface="Times New Roman"/>
              <a:buChar char="»"/>
              <a:tabLst>
                <a:tab algn="l" pos="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  <a:tab algn="l" pos="7534080"/>
                <a:tab algn="l" pos="7893000"/>
                <a:tab algn="l" pos="8251560"/>
                <a:tab algn="l" pos="8610480"/>
                <a:tab algn="l" pos="89690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057400" indent="-228600" algn="ctr">
              <a:spcBef>
                <a:spcPts val="448"/>
              </a:spcBef>
              <a:buClr>
                <a:srgbClr val="000000"/>
              </a:buClr>
              <a:buFont typeface="Times New Roman"/>
              <a:buChar char="»"/>
              <a:tabLst>
                <a:tab algn="l" pos="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  <a:tab algn="l" pos="7534080"/>
                <a:tab algn="l" pos="7893000"/>
                <a:tab algn="l" pos="8251560"/>
                <a:tab algn="l" pos="8610480"/>
                <a:tab algn="l" pos="89690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2057400" indent="-228600" algn="ctr">
              <a:spcBef>
                <a:spcPts val="448"/>
              </a:spcBef>
              <a:buClr>
                <a:srgbClr val="000000"/>
              </a:buClr>
              <a:buFont typeface="Times New Roman"/>
              <a:buChar char="»"/>
              <a:tabLst>
                <a:tab algn="l" pos="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  <a:tab algn="l" pos="7534080"/>
                <a:tab algn="l" pos="7893000"/>
                <a:tab algn="l" pos="8251560"/>
                <a:tab algn="l" pos="8610480"/>
                <a:tab algn="l" pos="89690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4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990720" y="1676160"/>
            <a:ext cx="7162560" cy="1461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49200"/>
                <a:tab algn="l" pos="707760"/>
                <a:tab algn="l" pos="1066680"/>
                <a:tab algn="l" pos="1425240"/>
                <a:tab algn="l" pos="1784160"/>
                <a:tab algn="l" pos="2143080"/>
                <a:tab algn="l" pos="2501640"/>
                <a:tab algn="l" pos="2860560"/>
                <a:tab algn="l" pos="3219120"/>
                <a:tab algn="l" pos="3578040"/>
                <a:tab algn="l" pos="3936960"/>
                <a:tab algn="l" pos="4295520"/>
                <a:tab algn="l" pos="4654440"/>
                <a:tab algn="l" pos="5013000"/>
                <a:tab algn="l" pos="5371920"/>
                <a:tab algn="l" pos="5730840"/>
                <a:tab algn="l" pos="6089400"/>
                <a:tab algn="l" pos="6448320"/>
                <a:tab algn="l" pos="6806880"/>
                <a:tab algn="l" pos="7165800"/>
                <a:tab algn="l" pos="7167240"/>
                <a:tab algn="l" pos="7526160"/>
                <a:tab algn="l" pos="7885080"/>
                <a:tab algn="l" pos="8243640"/>
                <a:tab algn="l" pos="8602560"/>
                <a:tab algn="l" pos="8961120"/>
                <a:tab algn="l" pos="9320040"/>
                <a:tab algn="l" pos="9678960"/>
                <a:tab algn="l" pos="10037520"/>
                <a:tab algn="l" pos="10396440"/>
                <a:tab algn="l" pos="1075500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Web Application Testing in Python</a:t>
            </a: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25" name="TextShape 2"/>
          <p:cNvSpPr txBox="1"/>
          <p:nvPr/>
        </p:nvSpPr>
        <p:spPr>
          <a:xfrm>
            <a:off x="1371600" y="3886200"/>
            <a:ext cx="6400800" cy="1752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Autofit/>
          </a:bodyPr>
          <a:p>
            <a:pPr algn="ctr">
              <a:spcBef>
                <a:spcPts val="1247"/>
              </a:spcBef>
              <a:tabLst>
                <a:tab algn="l" pos="0"/>
                <a:tab algn="l" pos="6120"/>
                <a:tab algn="l" pos="365040"/>
                <a:tab algn="l" pos="723600"/>
                <a:tab algn="l" pos="1082520"/>
                <a:tab algn="l" pos="1441440"/>
                <a:tab algn="l" pos="1800000"/>
                <a:tab algn="l" pos="2158920"/>
                <a:tab algn="l" pos="2517480"/>
                <a:tab algn="l" pos="2876400"/>
                <a:tab algn="l" pos="3235320"/>
                <a:tab algn="l" pos="3593880"/>
                <a:tab algn="l" pos="3952800"/>
                <a:tab algn="l" pos="4311360"/>
                <a:tab algn="l" pos="4670280"/>
                <a:tab algn="l" pos="5029200"/>
                <a:tab algn="l" pos="5387760"/>
                <a:tab algn="l" pos="5746680"/>
                <a:tab algn="l" pos="6105240"/>
                <a:tab algn="l" pos="6464160"/>
                <a:tab algn="l" pos="6822720"/>
                <a:tab algn="l" pos="7167240"/>
                <a:tab algn="l" pos="7526160"/>
                <a:tab algn="l" pos="7885080"/>
                <a:tab algn="l" pos="8243640"/>
                <a:tab algn="l" pos="8602560"/>
                <a:tab algn="l" pos="8961120"/>
                <a:tab algn="l" pos="9320040"/>
                <a:tab algn="l" pos="9678960"/>
                <a:tab algn="l" pos="10037520"/>
                <a:tab algn="l" pos="10396440"/>
                <a:tab algn="l" pos="1075500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With an Intro to the Testing Pyramid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spcBef>
                <a:spcPts val="1247"/>
              </a:spcBef>
              <a:tabLst>
                <a:tab algn="l" pos="0"/>
                <a:tab algn="l" pos="6120"/>
                <a:tab algn="l" pos="365040"/>
                <a:tab algn="l" pos="723600"/>
                <a:tab algn="l" pos="1082520"/>
                <a:tab algn="l" pos="1441440"/>
                <a:tab algn="l" pos="1800000"/>
                <a:tab algn="l" pos="2158920"/>
                <a:tab algn="l" pos="2517480"/>
                <a:tab algn="l" pos="2876400"/>
                <a:tab algn="l" pos="3235320"/>
                <a:tab algn="l" pos="3593880"/>
                <a:tab algn="l" pos="3952800"/>
                <a:tab algn="l" pos="4311360"/>
                <a:tab algn="l" pos="4670280"/>
                <a:tab algn="l" pos="5029200"/>
                <a:tab algn="l" pos="5387760"/>
                <a:tab algn="l" pos="5746680"/>
                <a:tab algn="l" pos="6105240"/>
                <a:tab algn="l" pos="6464160"/>
                <a:tab algn="l" pos="6822720"/>
                <a:tab algn="l" pos="7167240"/>
                <a:tab algn="l" pos="7526160"/>
                <a:tab algn="l" pos="7885080"/>
                <a:tab algn="l" pos="8243640"/>
                <a:tab algn="l" pos="8602560"/>
                <a:tab algn="l" pos="8961120"/>
                <a:tab algn="l" pos="9320040"/>
                <a:tab algn="l" pos="9678960"/>
                <a:tab algn="l" pos="10037520"/>
                <a:tab algn="l" pos="10396440"/>
                <a:tab algn="l" pos="1075500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and E2E Testing Tools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Shape 1"/>
          <p:cNvSpPr txBox="1"/>
          <p:nvPr/>
        </p:nvSpPr>
        <p:spPr>
          <a:xfrm>
            <a:off x="611280" y="259920"/>
            <a:ext cx="7905600" cy="849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49200"/>
                <a:tab algn="l" pos="707760"/>
                <a:tab algn="l" pos="1066680"/>
                <a:tab algn="l" pos="1425240"/>
                <a:tab algn="l" pos="1784160"/>
                <a:tab algn="l" pos="2143080"/>
                <a:tab algn="l" pos="2501640"/>
                <a:tab algn="l" pos="2860560"/>
                <a:tab algn="l" pos="3219120"/>
                <a:tab algn="l" pos="3578040"/>
                <a:tab algn="l" pos="3936960"/>
                <a:tab algn="l" pos="4295520"/>
                <a:tab algn="l" pos="4654440"/>
                <a:tab algn="l" pos="5013000"/>
                <a:tab algn="l" pos="5371920"/>
                <a:tab algn="l" pos="5730840"/>
                <a:tab algn="l" pos="6089400"/>
                <a:tab algn="l" pos="6448320"/>
                <a:tab algn="l" pos="6806880"/>
                <a:tab algn="l" pos="7165800"/>
                <a:tab algn="l" pos="7199280"/>
                <a:tab algn="l" pos="7559640"/>
                <a:tab algn="l" pos="7885080"/>
                <a:tab algn="l" pos="8243640"/>
                <a:tab algn="l" pos="8602560"/>
                <a:tab algn="l" pos="8961120"/>
                <a:tab algn="l" pos="9320040"/>
                <a:tab algn="l" pos="9678960"/>
                <a:tab algn="l" pos="10037520"/>
                <a:tab algn="l" pos="10396440"/>
                <a:tab algn="l" pos="1075500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Test the / URL is Redirected</a:t>
            </a: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55" name="CustomShape 2"/>
          <p:cNvSpPr/>
          <p:nvPr/>
        </p:nvSpPr>
        <p:spPr>
          <a:xfrm>
            <a:off x="365040" y="1793880"/>
            <a:ext cx="8412120" cy="4472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  <a:ln cap="sq" w="936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lnSpc>
                <a:spcPct val="100000"/>
              </a:lnSpc>
              <a:spcBef>
                <a:spcPts val="1137"/>
              </a:spcBef>
              <a:tabLst>
                <a:tab algn="l" pos="0"/>
                <a:tab algn="l" pos="349200"/>
                <a:tab algn="l" pos="707760"/>
                <a:tab algn="l" pos="1066680"/>
                <a:tab algn="l" pos="1425240"/>
                <a:tab algn="l" pos="1784160"/>
                <a:tab algn="l" pos="2143080"/>
                <a:tab algn="l" pos="2501640"/>
                <a:tab algn="l" pos="2860560"/>
                <a:tab algn="l" pos="3219120"/>
                <a:tab algn="l" pos="3578040"/>
                <a:tab algn="l" pos="3936960"/>
                <a:tab algn="l" pos="4295520"/>
                <a:tab algn="l" pos="4654440"/>
                <a:tab algn="l" pos="5013000"/>
                <a:tab algn="l" pos="5371920"/>
                <a:tab algn="l" pos="5730840"/>
                <a:tab algn="l" pos="6089400"/>
                <a:tab algn="l" pos="6448320"/>
                <a:tab algn="l" pos="6806880"/>
                <a:tab algn="l" pos="7165800"/>
                <a:tab algn="l" pos="7199280"/>
                <a:tab algn="l" pos="7559640"/>
                <a:tab algn="l" pos="7920000"/>
                <a:tab algn="l" pos="8280360"/>
                <a:tab algn="l" pos="8602560"/>
                <a:tab algn="l" pos="8961120"/>
                <a:tab algn="l" pos="9320040"/>
                <a:tab algn="l" pos="9678960"/>
                <a:tab algn="l" pos="10037520"/>
                <a:tab algn="l" pos="10396440"/>
                <a:tab algn="l" pos="1075500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  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def test_redirect_root_url(self):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1137"/>
              </a:spcBef>
              <a:tabLst>
                <a:tab algn="l" pos="0"/>
                <a:tab algn="l" pos="349200"/>
                <a:tab algn="l" pos="707760"/>
                <a:tab algn="l" pos="1066680"/>
                <a:tab algn="l" pos="1425240"/>
                <a:tab algn="l" pos="1784160"/>
                <a:tab algn="l" pos="2143080"/>
                <a:tab algn="l" pos="2501640"/>
                <a:tab algn="l" pos="2860560"/>
                <a:tab algn="l" pos="3219120"/>
                <a:tab algn="l" pos="3578040"/>
                <a:tab algn="l" pos="3936960"/>
                <a:tab algn="l" pos="4295520"/>
                <a:tab algn="l" pos="4654440"/>
                <a:tab algn="l" pos="5013000"/>
                <a:tab algn="l" pos="5371920"/>
                <a:tab algn="l" pos="5730840"/>
                <a:tab algn="l" pos="6089400"/>
                <a:tab algn="l" pos="6448320"/>
                <a:tab algn="l" pos="6806880"/>
                <a:tab algn="l" pos="7165800"/>
                <a:tab algn="l" pos="7199280"/>
                <a:tab algn="l" pos="7559640"/>
                <a:tab algn="l" pos="7920000"/>
                <a:tab algn="l" pos="8280360"/>
                <a:tab algn="l" pos="8602560"/>
                <a:tab algn="l" pos="8961120"/>
                <a:tab algn="l" pos="9320040"/>
                <a:tab algn="l" pos="9678960"/>
                <a:tab algn="l" pos="10037520"/>
                <a:tab algn="l" pos="10396440"/>
                <a:tab algn="l" pos="1075500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      </a:t>
            </a:r>
            <a:r>
              <a:rPr b="1" lang="en-US" sz="2000" spc="-1" strike="noStrike">
                <a:solidFill>
                  <a:srgbClr val="008000"/>
                </a:solidFill>
                <a:latin typeface="Courier New"/>
                <a:ea typeface="Arial"/>
              </a:rPr>
              <a:t>"""root url should redirect to polls index"""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1137"/>
              </a:spcBef>
              <a:tabLst>
                <a:tab algn="l" pos="0"/>
                <a:tab algn="l" pos="349200"/>
                <a:tab algn="l" pos="707760"/>
                <a:tab algn="l" pos="1066680"/>
                <a:tab algn="l" pos="1425240"/>
                <a:tab algn="l" pos="1784160"/>
                <a:tab algn="l" pos="2143080"/>
                <a:tab algn="l" pos="2501640"/>
                <a:tab algn="l" pos="2860560"/>
                <a:tab algn="l" pos="3219120"/>
                <a:tab algn="l" pos="3578040"/>
                <a:tab algn="l" pos="3936960"/>
                <a:tab algn="l" pos="4295520"/>
                <a:tab algn="l" pos="4654440"/>
                <a:tab algn="l" pos="5013000"/>
                <a:tab algn="l" pos="5371920"/>
                <a:tab algn="l" pos="5730840"/>
                <a:tab algn="l" pos="6089400"/>
                <a:tab algn="l" pos="6448320"/>
                <a:tab algn="l" pos="6806880"/>
                <a:tab algn="l" pos="7165800"/>
                <a:tab algn="l" pos="7199280"/>
                <a:tab algn="l" pos="7559640"/>
                <a:tab algn="l" pos="7920000"/>
                <a:tab algn="l" pos="8280360"/>
                <a:tab algn="l" pos="8602560"/>
                <a:tab algn="l" pos="8961120"/>
                <a:tab algn="l" pos="9320040"/>
                <a:tab algn="l" pos="9678960"/>
                <a:tab algn="l" pos="10037520"/>
                <a:tab algn="l" pos="10396440"/>
                <a:tab algn="l" pos="1075500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     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response = self.client.get(</a:t>
            </a:r>
            <a:r>
              <a:rPr b="1" lang="en-US" sz="2000" spc="-1" strike="noStrike">
                <a:solidFill>
                  <a:srgbClr val="800080"/>
                </a:solidFill>
                <a:latin typeface="Courier New"/>
                <a:ea typeface="Arial"/>
              </a:rPr>
              <a:t>'/'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)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1137"/>
              </a:spcBef>
              <a:tabLst>
                <a:tab algn="l" pos="0"/>
                <a:tab algn="l" pos="349200"/>
                <a:tab algn="l" pos="707760"/>
                <a:tab algn="l" pos="1066680"/>
                <a:tab algn="l" pos="1425240"/>
                <a:tab algn="l" pos="1784160"/>
                <a:tab algn="l" pos="2143080"/>
                <a:tab algn="l" pos="2501640"/>
                <a:tab algn="l" pos="2860560"/>
                <a:tab algn="l" pos="3219120"/>
                <a:tab algn="l" pos="3578040"/>
                <a:tab algn="l" pos="3936960"/>
                <a:tab algn="l" pos="4295520"/>
                <a:tab algn="l" pos="4654440"/>
                <a:tab algn="l" pos="5013000"/>
                <a:tab algn="l" pos="5371920"/>
                <a:tab algn="l" pos="5730840"/>
                <a:tab algn="l" pos="6089400"/>
                <a:tab algn="l" pos="6448320"/>
                <a:tab algn="l" pos="6806880"/>
                <a:tab algn="l" pos="7165800"/>
                <a:tab algn="l" pos="7199280"/>
                <a:tab algn="l" pos="7559640"/>
                <a:tab algn="l" pos="7920000"/>
                <a:tab algn="l" pos="8280360"/>
                <a:tab algn="l" pos="8602560"/>
                <a:tab algn="l" pos="8961120"/>
                <a:tab algn="l" pos="9320040"/>
                <a:tab algn="l" pos="9678960"/>
                <a:tab algn="l" pos="10037520"/>
                <a:tab algn="l" pos="10396440"/>
                <a:tab algn="l" pos="1075500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      </a:t>
            </a:r>
            <a:r>
              <a:rPr b="1" lang="en-US" sz="2000" spc="-1" strike="noStrike">
                <a:solidFill>
                  <a:srgbClr val="008000"/>
                </a:solidFill>
                <a:latin typeface="Courier New"/>
                <a:ea typeface="Arial"/>
              </a:rPr>
              <a:t># Test using the basic way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1137"/>
              </a:spcBef>
              <a:tabLst>
                <a:tab algn="l" pos="0"/>
                <a:tab algn="l" pos="349200"/>
                <a:tab algn="l" pos="707760"/>
                <a:tab algn="l" pos="1066680"/>
                <a:tab algn="l" pos="1425240"/>
                <a:tab algn="l" pos="1784160"/>
                <a:tab algn="l" pos="2143080"/>
                <a:tab algn="l" pos="2501640"/>
                <a:tab algn="l" pos="2860560"/>
                <a:tab algn="l" pos="3219120"/>
                <a:tab algn="l" pos="3578040"/>
                <a:tab algn="l" pos="3936960"/>
                <a:tab algn="l" pos="4295520"/>
                <a:tab algn="l" pos="4654440"/>
                <a:tab algn="l" pos="5013000"/>
                <a:tab algn="l" pos="5371920"/>
                <a:tab algn="l" pos="5730840"/>
                <a:tab algn="l" pos="6089400"/>
                <a:tab algn="l" pos="6448320"/>
                <a:tab algn="l" pos="6806880"/>
                <a:tab algn="l" pos="7165800"/>
                <a:tab algn="l" pos="7199280"/>
                <a:tab algn="l" pos="7559640"/>
                <a:tab algn="l" pos="7920000"/>
                <a:tab algn="l" pos="8280360"/>
                <a:tab algn="l" pos="8602560"/>
                <a:tab algn="l" pos="8961120"/>
                <a:tab algn="l" pos="9320040"/>
                <a:tab algn="l" pos="9678960"/>
                <a:tab algn="l" pos="10037520"/>
                <a:tab algn="l" pos="10396440"/>
                <a:tab algn="l" pos="1075500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     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self.assertEqual(response.status_code, 302)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1137"/>
              </a:spcBef>
              <a:tabLst>
                <a:tab algn="l" pos="0"/>
                <a:tab algn="l" pos="349200"/>
                <a:tab algn="l" pos="707760"/>
                <a:tab algn="l" pos="1066680"/>
                <a:tab algn="l" pos="1425240"/>
                <a:tab algn="l" pos="1784160"/>
                <a:tab algn="l" pos="2143080"/>
                <a:tab algn="l" pos="2501640"/>
                <a:tab algn="l" pos="2860560"/>
                <a:tab algn="l" pos="3219120"/>
                <a:tab algn="l" pos="3578040"/>
                <a:tab algn="l" pos="3936960"/>
                <a:tab algn="l" pos="4295520"/>
                <a:tab algn="l" pos="4654440"/>
                <a:tab algn="l" pos="5013000"/>
                <a:tab algn="l" pos="5371920"/>
                <a:tab algn="l" pos="5730840"/>
                <a:tab algn="l" pos="6089400"/>
                <a:tab algn="l" pos="6448320"/>
                <a:tab algn="l" pos="6806880"/>
                <a:tab algn="l" pos="7165800"/>
                <a:tab algn="l" pos="7199280"/>
                <a:tab algn="l" pos="7559640"/>
                <a:tab algn="l" pos="7920000"/>
                <a:tab algn="l" pos="8280360"/>
                <a:tab algn="l" pos="8602560"/>
                <a:tab algn="l" pos="8961120"/>
                <a:tab algn="l" pos="9320040"/>
                <a:tab algn="l" pos="9678960"/>
                <a:tab algn="l" pos="10037520"/>
                <a:tab algn="l" pos="10396440"/>
                <a:tab algn="l" pos="1075500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     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polls_url = </a:t>
            </a:r>
            <a:r>
              <a:rPr b="1" lang="en-US" sz="2000" spc="-1" strike="noStrike">
                <a:solidFill>
                  <a:srgbClr val="ff0000"/>
                </a:solidFill>
                <a:latin typeface="Courier New"/>
                <a:ea typeface="Arial"/>
              </a:rPr>
              <a:t>reverse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(</a:t>
            </a:r>
            <a:r>
              <a:rPr b="1" lang="en-US" sz="2000" spc="-1" strike="noStrike">
                <a:solidFill>
                  <a:srgbClr val="800080"/>
                </a:solidFill>
                <a:latin typeface="Courier New"/>
                <a:ea typeface="Arial"/>
              </a:rPr>
              <a:t>'polls:index'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)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1137"/>
              </a:spcBef>
              <a:tabLst>
                <a:tab algn="l" pos="0"/>
                <a:tab algn="l" pos="349200"/>
                <a:tab algn="l" pos="707760"/>
                <a:tab algn="l" pos="1066680"/>
                <a:tab algn="l" pos="1425240"/>
                <a:tab algn="l" pos="1784160"/>
                <a:tab algn="l" pos="2143080"/>
                <a:tab algn="l" pos="2501640"/>
                <a:tab algn="l" pos="2860560"/>
                <a:tab algn="l" pos="3219120"/>
                <a:tab algn="l" pos="3578040"/>
                <a:tab algn="l" pos="3936960"/>
                <a:tab algn="l" pos="4295520"/>
                <a:tab algn="l" pos="4654440"/>
                <a:tab algn="l" pos="5013000"/>
                <a:tab algn="l" pos="5371920"/>
                <a:tab algn="l" pos="5730840"/>
                <a:tab algn="l" pos="6089400"/>
                <a:tab algn="l" pos="6448320"/>
                <a:tab algn="l" pos="6806880"/>
                <a:tab algn="l" pos="7165800"/>
                <a:tab algn="l" pos="7199280"/>
                <a:tab algn="l" pos="7559640"/>
                <a:tab algn="l" pos="7920000"/>
                <a:tab algn="l" pos="8280360"/>
                <a:tab algn="l" pos="8602560"/>
                <a:tab algn="l" pos="8961120"/>
                <a:tab algn="l" pos="9320040"/>
                <a:tab algn="l" pos="9678960"/>
                <a:tab algn="l" pos="10037520"/>
                <a:tab algn="l" pos="10396440"/>
                <a:tab algn="l" pos="1075500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     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self.assertEqual(response.url, polls_url)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1137"/>
              </a:spcBef>
              <a:tabLst>
                <a:tab algn="l" pos="0"/>
                <a:tab algn="l" pos="349200"/>
                <a:tab algn="l" pos="707760"/>
                <a:tab algn="l" pos="1066680"/>
                <a:tab algn="l" pos="1425240"/>
                <a:tab algn="l" pos="1784160"/>
                <a:tab algn="l" pos="2143080"/>
                <a:tab algn="l" pos="2501640"/>
                <a:tab algn="l" pos="2860560"/>
                <a:tab algn="l" pos="3219120"/>
                <a:tab algn="l" pos="3578040"/>
                <a:tab algn="l" pos="3936960"/>
                <a:tab algn="l" pos="4295520"/>
                <a:tab algn="l" pos="4654440"/>
                <a:tab algn="l" pos="5013000"/>
                <a:tab algn="l" pos="5371920"/>
                <a:tab algn="l" pos="5730840"/>
                <a:tab algn="l" pos="6089400"/>
                <a:tab algn="l" pos="6448320"/>
                <a:tab algn="l" pos="6806880"/>
                <a:tab algn="l" pos="7165800"/>
                <a:tab algn="l" pos="7199280"/>
                <a:tab algn="l" pos="7559640"/>
                <a:tab algn="l" pos="7920000"/>
                <a:tab algn="l" pos="8280360"/>
                <a:tab algn="l" pos="8602560"/>
                <a:tab algn="l" pos="8961120"/>
                <a:tab algn="l" pos="9320040"/>
                <a:tab algn="l" pos="9678960"/>
                <a:tab algn="l" pos="10037520"/>
                <a:tab algn="l" pos="10396440"/>
                <a:tab algn="l" pos="1075500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      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1137"/>
              </a:spcBef>
              <a:tabLst>
                <a:tab algn="l" pos="0"/>
                <a:tab algn="l" pos="349200"/>
                <a:tab algn="l" pos="707760"/>
                <a:tab algn="l" pos="1066680"/>
                <a:tab algn="l" pos="1425240"/>
                <a:tab algn="l" pos="1784160"/>
                <a:tab algn="l" pos="2143080"/>
                <a:tab algn="l" pos="2501640"/>
                <a:tab algn="l" pos="2860560"/>
                <a:tab algn="l" pos="3219120"/>
                <a:tab algn="l" pos="3578040"/>
                <a:tab algn="l" pos="3936960"/>
                <a:tab algn="l" pos="4295520"/>
                <a:tab algn="l" pos="4654440"/>
                <a:tab algn="l" pos="5013000"/>
                <a:tab algn="l" pos="5371920"/>
                <a:tab algn="l" pos="5730840"/>
                <a:tab algn="l" pos="6089400"/>
                <a:tab algn="l" pos="6448320"/>
                <a:tab algn="l" pos="6806880"/>
                <a:tab algn="l" pos="7165800"/>
                <a:tab algn="l" pos="7199280"/>
                <a:tab algn="l" pos="7559640"/>
                <a:tab algn="l" pos="7920000"/>
                <a:tab algn="l" pos="8280360"/>
                <a:tab algn="l" pos="8602560"/>
                <a:tab algn="l" pos="8961120"/>
                <a:tab algn="l" pos="9320040"/>
                <a:tab algn="l" pos="9678960"/>
                <a:tab algn="l" pos="10037520"/>
                <a:tab algn="l" pos="10396440"/>
                <a:tab algn="l" pos="1075500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      </a:t>
            </a:r>
            <a:r>
              <a:rPr b="1" lang="en-US" sz="2000" spc="-1" strike="noStrike">
                <a:solidFill>
                  <a:srgbClr val="008000"/>
                </a:solidFill>
                <a:latin typeface="Courier New"/>
                <a:ea typeface="Arial"/>
              </a:rPr>
              <a:t># Better way: use TestCase </a:t>
            </a:r>
            <a:r>
              <a:rPr b="1" lang="en-US" sz="2000" spc="-1" strike="noStrike" u="sng">
                <a:solidFill>
                  <a:srgbClr val="008000"/>
                </a:solidFill>
                <a:uFillTx/>
                <a:latin typeface="Courier New"/>
                <a:ea typeface="Arial"/>
              </a:rPr>
              <a:t>assertRedirects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1137"/>
              </a:spcBef>
              <a:tabLst>
                <a:tab algn="l" pos="0"/>
                <a:tab algn="l" pos="349200"/>
                <a:tab algn="l" pos="707760"/>
                <a:tab algn="l" pos="1066680"/>
                <a:tab algn="l" pos="1425240"/>
                <a:tab algn="l" pos="1784160"/>
                <a:tab algn="l" pos="2143080"/>
                <a:tab algn="l" pos="2501640"/>
                <a:tab algn="l" pos="2860560"/>
                <a:tab algn="l" pos="3219120"/>
                <a:tab algn="l" pos="3578040"/>
                <a:tab algn="l" pos="3936960"/>
                <a:tab algn="l" pos="4295520"/>
                <a:tab algn="l" pos="4654440"/>
                <a:tab algn="l" pos="5013000"/>
                <a:tab algn="l" pos="5371920"/>
                <a:tab algn="l" pos="5730840"/>
                <a:tab algn="l" pos="6089400"/>
                <a:tab algn="l" pos="6448320"/>
                <a:tab algn="l" pos="6806880"/>
                <a:tab algn="l" pos="7165800"/>
                <a:tab algn="l" pos="7199280"/>
                <a:tab algn="l" pos="7559640"/>
                <a:tab algn="l" pos="7920000"/>
                <a:tab algn="l" pos="8280360"/>
                <a:tab algn="l" pos="8602560"/>
                <a:tab algn="l" pos="8961120"/>
                <a:tab algn="l" pos="9320040"/>
                <a:tab algn="l" pos="9678960"/>
                <a:tab algn="l" pos="10037520"/>
                <a:tab algn="l" pos="10396440"/>
                <a:tab algn="l" pos="1075500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Arial"/>
              </a:rPr>
              <a:t>     </a:t>
            </a: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Arial"/>
              </a:rPr>
              <a:t>self.</a:t>
            </a:r>
            <a:r>
              <a:rPr b="1" lang="en-US" sz="2200" spc="-1" strike="noStrike">
                <a:solidFill>
                  <a:srgbClr val="ff0000"/>
                </a:solidFill>
                <a:latin typeface="Courier New"/>
                <a:ea typeface="Arial"/>
              </a:rPr>
              <a:t>assertRedirects</a:t>
            </a: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Arial"/>
              </a:rPr>
              <a:t>(response, polls_url)</a:t>
            </a:r>
            <a:endParaRPr b="0" lang="en-US" sz="2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6" name="CustomShape 3"/>
          <p:cNvSpPr/>
          <p:nvPr/>
        </p:nvSpPr>
        <p:spPr>
          <a:xfrm>
            <a:off x="365040" y="1096920"/>
            <a:ext cx="8504280" cy="517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tabLst>
                <a:tab algn="l" pos="0"/>
                <a:tab algn="l" pos="349200"/>
                <a:tab algn="l" pos="707760"/>
                <a:tab algn="l" pos="1066680"/>
                <a:tab algn="l" pos="1425240"/>
                <a:tab algn="l" pos="1784160"/>
                <a:tab algn="l" pos="2143080"/>
                <a:tab algn="l" pos="2501640"/>
                <a:tab algn="l" pos="2860560"/>
                <a:tab algn="l" pos="3219120"/>
                <a:tab algn="l" pos="3578040"/>
                <a:tab algn="l" pos="3936960"/>
                <a:tab algn="l" pos="4295520"/>
                <a:tab algn="l" pos="4654440"/>
                <a:tab algn="l" pos="5013000"/>
                <a:tab algn="l" pos="5371920"/>
                <a:tab algn="l" pos="5730840"/>
                <a:tab algn="l" pos="6089400"/>
                <a:tab algn="l" pos="6448320"/>
                <a:tab algn="l" pos="6806880"/>
                <a:tab algn="l" pos="7165800"/>
                <a:tab algn="l" pos="7199280"/>
                <a:tab algn="l" pos="7559640"/>
                <a:tab algn="l" pos="7920000"/>
                <a:tab algn="l" pos="8280360"/>
                <a:tab algn="l" pos="8602560"/>
                <a:tab algn="l" pos="8961120"/>
                <a:tab algn="l" pos="9320040"/>
                <a:tab algn="l" pos="9678960"/>
                <a:tab algn="l" pos="10037520"/>
                <a:tab algn="l" pos="10396440"/>
                <a:tab algn="l" pos="1075500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Test that '</a:t>
            </a:r>
            <a:r>
              <a:rPr b="0" lang="en-US" sz="2800" spc="-1" strike="noStrike">
                <a:solidFill>
                  <a:srgbClr val="000000"/>
                </a:solidFill>
                <a:latin typeface="Courier New"/>
              </a:rPr>
              <a:t>GET /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' redirects the browser to polls index.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611280" y="259920"/>
            <a:ext cx="7905600" cy="849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49200"/>
                <a:tab algn="l" pos="707760"/>
                <a:tab algn="l" pos="1066680"/>
                <a:tab algn="l" pos="1425240"/>
                <a:tab algn="l" pos="1784160"/>
                <a:tab algn="l" pos="2143080"/>
                <a:tab algn="l" pos="2501640"/>
                <a:tab algn="l" pos="2860560"/>
                <a:tab algn="l" pos="3219120"/>
                <a:tab algn="l" pos="3578040"/>
                <a:tab algn="l" pos="3936960"/>
                <a:tab algn="l" pos="4295520"/>
                <a:tab algn="l" pos="4654440"/>
                <a:tab algn="l" pos="5013000"/>
                <a:tab algn="l" pos="5371920"/>
                <a:tab algn="l" pos="5730840"/>
                <a:tab algn="l" pos="6089400"/>
                <a:tab algn="l" pos="6448320"/>
                <a:tab algn="l" pos="6806880"/>
                <a:tab algn="l" pos="7165800"/>
                <a:tab algn="l" pos="7199280"/>
                <a:tab algn="l" pos="7559640"/>
                <a:tab algn="l" pos="7885080"/>
                <a:tab algn="l" pos="8243640"/>
                <a:tab algn="l" pos="8602560"/>
                <a:tab algn="l" pos="8961120"/>
                <a:tab algn="l" pos="9320040"/>
                <a:tab algn="l" pos="9678960"/>
                <a:tab algn="l" pos="10037520"/>
                <a:tab algn="l" pos="10396440"/>
                <a:tab algn="l" pos="1075500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Explore Tests using Django Shell</a:t>
            </a: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58" name="TextShape 2"/>
          <p:cNvSpPr txBox="1"/>
          <p:nvPr/>
        </p:nvSpPr>
        <p:spPr>
          <a:xfrm>
            <a:off x="639360" y="1392120"/>
            <a:ext cx="7905960" cy="619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pPr marL="342720" indent="-306360">
              <a:lnSpc>
                <a:spcPct val="100000"/>
              </a:lnSpc>
              <a:spcBef>
                <a:spcPts val="1500"/>
              </a:spcBef>
              <a:tabLst>
                <a:tab algn="l" pos="0"/>
                <a:tab algn="l" pos="334800"/>
                <a:tab algn="l" pos="349200"/>
                <a:tab algn="l" pos="707760"/>
                <a:tab algn="l" pos="1066680"/>
                <a:tab algn="l" pos="1425240"/>
                <a:tab algn="l" pos="1784160"/>
                <a:tab algn="l" pos="2143080"/>
                <a:tab algn="l" pos="2501640"/>
                <a:tab algn="l" pos="2860560"/>
                <a:tab algn="l" pos="3219120"/>
                <a:tab algn="l" pos="3578040"/>
                <a:tab algn="l" pos="3936960"/>
                <a:tab algn="l" pos="4295520"/>
                <a:tab algn="l" pos="4654440"/>
                <a:tab algn="l" pos="5013000"/>
                <a:tab algn="l" pos="5371920"/>
                <a:tab algn="l" pos="5730840"/>
                <a:tab algn="l" pos="6089400"/>
                <a:tab algn="l" pos="6448320"/>
                <a:tab algn="l" pos="6806880"/>
                <a:tab algn="l" pos="7165800"/>
                <a:tab algn="l" pos="7199280"/>
                <a:tab algn="l" pos="7559640"/>
                <a:tab algn="l" pos="7885080"/>
                <a:tab algn="l" pos="8243640"/>
                <a:tab algn="l" pos="8602560"/>
                <a:tab algn="l" pos="8961120"/>
                <a:tab algn="l" pos="9320040"/>
                <a:tab algn="l" pos="9678960"/>
                <a:tab algn="l" pos="10037520"/>
                <a:tab algn="l" pos="10396440"/>
                <a:tab algn="l" pos="1075500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If you are not sure how to test, use Django Shell to try it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06360">
              <a:lnSpc>
                <a:spcPct val="100000"/>
              </a:lnSpc>
              <a:spcBef>
                <a:spcPts val="1500"/>
              </a:spcBef>
              <a:tabLst>
                <a:tab algn="l" pos="0"/>
                <a:tab algn="l" pos="334800"/>
                <a:tab algn="l" pos="349200"/>
                <a:tab algn="l" pos="707760"/>
                <a:tab algn="l" pos="1066680"/>
                <a:tab algn="l" pos="1425240"/>
                <a:tab algn="l" pos="1784160"/>
                <a:tab algn="l" pos="2143080"/>
                <a:tab algn="l" pos="2501640"/>
                <a:tab algn="l" pos="2860560"/>
                <a:tab algn="l" pos="3219120"/>
                <a:tab algn="l" pos="3578040"/>
                <a:tab algn="l" pos="3936960"/>
                <a:tab algn="l" pos="4295520"/>
                <a:tab algn="l" pos="4654440"/>
                <a:tab algn="l" pos="5013000"/>
                <a:tab algn="l" pos="5371920"/>
                <a:tab algn="l" pos="5730840"/>
                <a:tab algn="l" pos="6089400"/>
                <a:tab algn="l" pos="6448320"/>
                <a:tab algn="l" pos="6806880"/>
                <a:tab algn="l" pos="7165800"/>
                <a:tab algn="l" pos="7199280"/>
                <a:tab algn="l" pos="7559640"/>
                <a:tab algn="l" pos="7885080"/>
                <a:tab algn="l" pos="8243640"/>
                <a:tab algn="l" pos="8602560"/>
                <a:tab algn="l" pos="8961120"/>
                <a:tab algn="l" pos="9320040"/>
                <a:tab algn="l" pos="9678960"/>
                <a:tab algn="l" pos="10037520"/>
                <a:tab algn="l" pos="10396440"/>
                <a:tab algn="l" pos="1075500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CustomShape 3"/>
          <p:cNvSpPr/>
          <p:nvPr/>
        </p:nvSpPr>
        <p:spPr>
          <a:xfrm>
            <a:off x="457200" y="2057400"/>
            <a:ext cx="8412120" cy="3677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  <a:ln cap="sq" w="936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lnSpc>
                <a:spcPct val="100000"/>
              </a:lnSpc>
              <a:spcBef>
                <a:spcPts val="1137"/>
              </a:spcBef>
              <a:tabLst>
                <a:tab algn="l" pos="0"/>
                <a:tab algn="l" pos="349200"/>
                <a:tab algn="l" pos="707760"/>
                <a:tab algn="l" pos="1066680"/>
                <a:tab algn="l" pos="1425240"/>
                <a:tab algn="l" pos="1784160"/>
                <a:tab algn="l" pos="2143080"/>
                <a:tab algn="l" pos="2501640"/>
                <a:tab algn="l" pos="2860560"/>
                <a:tab algn="l" pos="3219120"/>
                <a:tab algn="l" pos="3578040"/>
                <a:tab algn="l" pos="3936960"/>
                <a:tab algn="l" pos="4295520"/>
                <a:tab algn="l" pos="4654440"/>
                <a:tab algn="l" pos="5013000"/>
                <a:tab algn="l" pos="5371920"/>
                <a:tab algn="l" pos="5730840"/>
                <a:tab algn="l" pos="6089400"/>
                <a:tab algn="l" pos="6448320"/>
                <a:tab algn="l" pos="6806880"/>
                <a:tab algn="l" pos="7165800"/>
                <a:tab algn="l" pos="7199280"/>
                <a:tab algn="l" pos="7559640"/>
                <a:tab algn="l" pos="7920000"/>
                <a:tab algn="l" pos="8280360"/>
                <a:tab algn="l" pos="8602560"/>
                <a:tab algn="l" pos="8961120"/>
                <a:tab algn="l" pos="9320040"/>
                <a:tab algn="l" pos="9678960"/>
                <a:tab algn="l" pos="10037520"/>
                <a:tab algn="l" pos="10396440"/>
                <a:tab algn="l" pos="1075500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200" spc="-1" strike="noStrike">
                <a:solidFill>
                  <a:srgbClr val="000080"/>
                </a:solidFill>
                <a:latin typeface="Courier New"/>
                <a:ea typeface="Arial"/>
              </a:rPr>
              <a:t>&gt;&gt;&gt; </a:t>
            </a: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Arial"/>
              </a:rPr>
              <a:t>tc = django.test.TestCase()</a:t>
            </a:r>
            <a:endParaRPr b="0" lang="en-US" sz="22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1137"/>
              </a:spcBef>
              <a:tabLst>
                <a:tab algn="l" pos="0"/>
                <a:tab algn="l" pos="349200"/>
                <a:tab algn="l" pos="707760"/>
                <a:tab algn="l" pos="1066680"/>
                <a:tab algn="l" pos="1425240"/>
                <a:tab algn="l" pos="1784160"/>
                <a:tab algn="l" pos="2143080"/>
                <a:tab algn="l" pos="2501640"/>
                <a:tab algn="l" pos="2860560"/>
                <a:tab algn="l" pos="3219120"/>
                <a:tab algn="l" pos="3578040"/>
                <a:tab algn="l" pos="3936960"/>
                <a:tab algn="l" pos="4295520"/>
                <a:tab algn="l" pos="4654440"/>
                <a:tab algn="l" pos="5013000"/>
                <a:tab algn="l" pos="5371920"/>
                <a:tab algn="l" pos="5730840"/>
                <a:tab algn="l" pos="6089400"/>
                <a:tab algn="l" pos="6448320"/>
                <a:tab algn="l" pos="6806880"/>
                <a:tab algn="l" pos="7165800"/>
                <a:tab algn="l" pos="7199280"/>
                <a:tab algn="l" pos="7559640"/>
                <a:tab algn="l" pos="7920000"/>
                <a:tab algn="l" pos="8280360"/>
                <a:tab algn="l" pos="8602560"/>
                <a:tab algn="l" pos="8961120"/>
                <a:tab algn="l" pos="9320040"/>
                <a:tab algn="l" pos="9678960"/>
                <a:tab algn="l" pos="10037520"/>
                <a:tab algn="l" pos="10396440"/>
                <a:tab algn="l" pos="1075500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200" spc="-1" strike="noStrike">
                <a:solidFill>
                  <a:srgbClr val="000080"/>
                </a:solidFill>
                <a:latin typeface="Courier New"/>
                <a:ea typeface="Arial"/>
              </a:rPr>
              <a:t>&gt;&gt;&gt;</a:t>
            </a: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Arial"/>
              </a:rPr>
              <a:t> client = django.test.Client()</a:t>
            </a:r>
            <a:endParaRPr b="0" lang="en-US" sz="22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1137"/>
              </a:spcBef>
              <a:tabLst>
                <a:tab algn="l" pos="0"/>
                <a:tab algn="l" pos="349200"/>
                <a:tab algn="l" pos="707760"/>
                <a:tab algn="l" pos="1066680"/>
                <a:tab algn="l" pos="1425240"/>
                <a:tab algn="l" pos="1784160"/>
                <a:tab algn="l" pos="2143080"/>
                <a:tab algn="l" pos="2501640"/>
                <a:tab algn="l" pos="2860560"/>
                <a:tab algn="l" pos="3219120"/>
                <a:tab algn="l" pos="3578040"/>
                <a:tab algn="l" pos="3936960"/>
                <a:tab algn="l" pos="4295520"/>
                <a:tab algn="l" pos="4654440"/>
                <a:tab algn="l" pos="5013000"/>
                <a:tab algn="l" pos="5371920"/>
                <a:tab algn="l" pos="5730840"/>
                <a:tab algn="l" pos="6089400"/>
                <a:tab algn="l" pos="6448320"/>
                <a:tab algn="l" pos="6806880"/>
                <a:tab algn="l" pos="7165800"/>
                <a:tab algn="l" pos="7199280"/>
                <a:tab algn="l" pos="7559640"/>
                <a:tab algn="l" pos="7920000"/>
                <a:tab algn="l" pos="8280360"/>
                <a:tab algn="l" pos="8602560"/>
                <a:tab algn="l" pos="8961120"/>
                <a:tab algn="l" pos="9320040"/>
                <a:tab algn="l" pos="9678960"/>
                <a:tab algn="l" pos="10037520"/>
                <a:tab algn="l" pos="10396440"/>
                <a:tab algn="l" pos="1075500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200" spc="-1" strike="noStrike">
                <a:solidFill>
                  <a:srgbClr val="008000"/>
                </a:solidFill>
                <a:latin typeface="Courier New"/>
                <a:ea typeface="Arial"/>
              </a:rPr>
              <a:t># The root url / should redirect to polls</a:t>
            </a:r>
            <a:endParaRPr b="0" lang="en-US" sz="22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1137"/>
              </a:spcBef>
              <a:tabLst>
                <a:tab algn="l" pos="0"/>
                <a:tab algn="l" pos="349200"/>
                <a:tab algn="l" pos="707760"/>
                <a:tab algn="l" pos="1066680"/>
                <a:tab algn="l" pos="1425240"/>
                <a:tab algn="l" pos="1784160"/>
                <a:tab algn="l" pos="2143080"/>
                <a:tab algn="l" pos="2501640"/>
                <a:tab algn="l" pos="2860560"/>
                <a:tab algn="l" pos="3219120"/>
                <a:tab algn="l" pos="3578040"/>
                <a:tab algn="l" pos="3936960"/>
                <a:tab algn="l" pos="4295520"/>
                <a:tab algn="l" pos="4654440"/>
                <a:tab algn="l" pos="5013000"/>
                <a:tab algn="l" pos="5371920"/>
                <a:tab algn="l" pos="5730840"/>
                <a:tab algn="l" pos="6089400"/>
                <a:tab algn="l" pos="6448320"/>
                <a:tab algn="l" pos="6806880"/>
                <a:tab algn="l" pos="7165800"/>
                <a:tab algn="l" pos="7199280"/>
                <a:tab algn="l" pos="7559640"/>
                <a:tab algn="l" pos="7920000"/>
                <a:tab algn="l" pos="8280360"/>
                <a:tab algn="l" pos="8602560"/>
                <a:tab algn="l" pos="8961120"/>
                <a:tab algn="l" pos="9320040"/>
                <a:tab algn="l" pos="9678960"/>
                <a:tab algn="l" pos="10037520"/>
                <a:tab algn="l" pos="10396440"/>
                <a:tab algn="l" pos="1075500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200" spc="-1" strike="noStrike">
                <a:solidFill>
                  <a:srgbClr val="000080"/>
                </a:solidFill>
                <a:latin typeface="Courier New"/>
                <a:ea typeface="Arial"/>
              </a:rPr>
              <a:t>&gt;&gt;&gt; </a:t>
            </a: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Arial"/>
              </a:rPr>
              <a:t>response = client.get('/')</a:t>
            </a:r>
            <a:endParaRPr b="0" lang="en-US" sz="22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1137"/>
              </a:spcBef>
              <a:tabLst>
                <a:tab algn="l" pos="0"/>
                <a:tab algn="l" pos="349200"/>
                <a:tab algn="l" pos="707760"/>
                <a:tab algn="l" pos="1066680"/>
                <a:tab algn="l" pos="1425240"/>
                <a:tab algn="l" pos="1784160"/>
                <a:tab algn="l" pos="2143080"/>
                <a:tab algn="l" pos="2501640"/>
                <a:tab algn="l" pos="2860560"/>
                <a:tab algn="l" pos="3219120"/>
                <a:tab algn="l" pos="3578040"/>
                <a:tab algn="l" pos="3936960"/>
                <a:tab algn="l" pos="4295520"/>
                <a:tab algn="l" pos="4654440"/>
                <a:tab algn="l" pos="5013000"/>
                <a:tab algn="l" pos="5371920"/>
                <a:tab algn="l" pos="5730840"/>
                <a:tab algn="l" pos="6089400"/>
                <a:tab algn="l" pos="6448320"/>
                <a:tab algn="l" pos="6806880"/>
                <a:tab algn="l" pos="7165800"/>
                <a:tab algn="l" pos="7199280"/>
                <a:tab algn="l" pos="7559640"/>
                <a:tab algn="l" pos="7920000"/>
                <a:tab algn="l" pos="8280360"/>
                <a:tab algn="l" pos="8602560"/>
                <a:tab algn="l" pos="8961120"/>
                <a:tab algn="l" pos="9320040"/>
                <a:tab algn="l" pos="9678960"/>
                <a:tab algn="l" pos="10037520"/>
                <a:tab algn="l" pos="10396440"/>
                <a:tab algn="l" pos="1075500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200" spc="-1" strike="noStrike">
                <a:solidFill>
                  <a:srgbClr val="000080"/>
                </a:solidFill>
                <a:latin typeface="Courier New"/>
                <a:ea typeface="Arial"/>
              </a:rPr>
              <a:t>&gt;&gt;&gt; tc</a:t>
            </a: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Arial"/>
              </a:rPr>
              <a:t>.assertRedirects(response, '/polls/')</a:t>
            </a:r>
            <a:endParaRPr b="0" lang="en-US" sz="22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1137"/>
              </a:spcBef>
              <a:tabLst>
                <a:tab algn="l" pos="0"/>
                <a:tab algn="l" pos="349200"/>
                <a:tab algn="l" pos="707760"/>
                <a:tab algn="l" pos="1066680"/>
                <a:tab algn="l" pos="1425240"/>
                <a:tab algn="l" pos="1784160"/>
                <a:tab algn="l" pos="2143080"/>
                <a:tab algn="l" pos="2501640"/>
                <a:tab algn="l" pos="2860560"/>
                <a:tab algn="l" pos="3219120"/>
                <a:tab algn="l" pos="3578040"/>
                <a:tab algn="l" pos="3936960"/>
                <a:tab algn="l" pos="4295520"/>
                <a:tab algn="l" pos="4654440"/>
                <a:tab algn="l" pos="5013000"/>
                <a:tab algn="l" pos="5371920"/>
                <a:tab algn="l" pos="5730840"/>
                <a:tab algn="l" pos="6089400"/>
                <a:tab algn="l" pos="6448320"/>
                <a:tab algn="l" pos="6806880"/>
                <a:tab algn="l" pos="7165800"/>
                <a:tab algn="l" pos="7199280"/>
                <a:tab algn="l" pos="7559640"/>
                <a:tab algn="l" pos="7920000"/>
                <a:tab algn="l" pos="8280360"/>
                <a:tab algn="l" pos="8602560"/>
                <a:tab algn="l" pos="8961120"/>
                <a:tab algn="l" pos="9320040"/>
                <a:tab algn="l" pos="9678960"/>
                <a:tab algn="l" pos="10037520"/>
                <a:tab algn="l" pos="10396440"/>
                <a:tab algn="l" pos="1075500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200" spc="-1" strike="noStrike">
                <a:solidFill>
                  <a:srgbClr val="008000"/>
                </a:solidFill>
                <a:latin typeface="Courier New"/>
                <a:ea typeface="Arial"/>
              </a:rPr>
              <a:t># "Location" header field is the redirect url</a:t>
            </a:r>
            <a:endParaRPr b="0" lang="en-US" sz="22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1137"/>
              </a:spcBef>
              <a:tabLst>
                <a:tab algn="l" pos="0"/>
                <a:tab algn="l" pos="349200"/>
                <a:tab algn="l" pos="707760"/>
                <a:tab algn="l" pos="1066680"/>
                <a:tab algn="l" pos="1425240"/>
                <a:tab algn="l" pos="1784160"/>
                <a:tab algn="l" pos="2143080"/>
                <a:tab algn="l" pos="2501640"/>
                <a:tab algn="l" pos="2860560"/>
                <a:tab algn="l" pos="3219120"/>
                <a:tab algn="l" pos="3578040"/>
                <a:tab algn="l" pos="3936960"/>
                <a:tab algn="l" pos="4295520"/>
                <a:tab algn="l" pos="4654440"/>
                <a:tab algn="l" pos="5013000"/>
                <a:tab algn="l" pos="5371920"/>
                <a:tab algn="l" pos="5730840"/>
                <a:tab algn="l" pos="6089400"/>
                <a:tab algn="l" pos="6448320"/>
                <a:tab algn="l" pos="6806880"/>
                <a:tab algn="l" pos="7165800"/>
                <a:tab algn="l" pos="7199280"/>
                <a:tab algn="l" pos="7559640"/>
                <a:tab algn="l" pos="7920000"/>
                <a:tab algn="l" pos="8280360"/>
                <a:tab algn="l" pos="8602560"/>
                <a:tab algn="l" pos="8961120"/>
                <a:tab algn="l" pos="9320040"/>
                <a:tab algn="l" pos="9678960"/>
                <a:tab algn="l" pos="10037520"/>
                <a:tab algn="l" pos="10396440"/>
                <a:tab algn="l" pos="1075500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200" spc="-1" strike="noStrike">
                <a:solidFill>
                  <a:srgbClr val="000080"/>
                </a:solidFill>
                <a:latin typeface="Courier New"/>
                <a:ea typeface="Arial"/>
              </a:rPr>
              <a:t>&gt;&gt;&gt; </a:t>
            </a: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Arial"/>
              </a:rPr>
              <a:t>assert response.get('Location') == '/polls/'</a:t>
            </a:r>
            <a:endParaRPr b="0" lang="en-US" sz="22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49200"/>
                <a:tab algn="l" pos="707760"/>
                <a:tab algn="l" pos="1066680"/>
                <a:tab algn="l" pos="1425240"/>
                <a:tab algn="l" pos="1784160"/>
                <a:tab algn="l" pos="2143080"/>
                <a:tab algn="l" pos="2501640"/>
                <a:tab algn="l" pos="2860560"/>
                <a:tab algn="l" pos="3219120"/>
                <a:tab algn="l" pos="3578040"/>
                <a:tab algn="l" pos="3936960"/>
                <a:tab algn="l" pos="4295520"/>
                <a:tab algn="l" pos="4654440"/>
                <a:tab algn="l" pos="5013000"/>
                <a:tab algn="l" pos="5371920"/>
                <a:tab algn="l" pos="5730840"/>
                <a:tab algn="l" pos="6089400"/>
                <a:tab algn="l" pos="6448320"/>
                <a:tab algn="l" pos="6806880"/>
                <a:tab algn="l" pos="7165800"/>
                <a:tab algn="l" pos="7199280"/>
                <a:tab algn="l" pos="7559640"/>
                <a:tab algn="l" pos="7920000"/>
                <a:tab algn="l" pos="8280360"/>
                <a:tab algn="l" pos="8602560"/>
                <a:tab algn="l" pos="8961120"/>
                <a:tab algn="l" pos="9320040"/>
                <a:tab algn="l" pos="9678960"/>
                <a:tab algn="l" pos="10037520"/>
                <a:tab algn="l" pos="10396440"/>
                <a:tab algn="l" pos="1075500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endParaRPr b="0" lang="en-US" sz="2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extShape 1"/>
          <p:cNvSpPr txBox="1"/>
          <p:nvPr/>
        </p:nvSpPr>
        <p:spPr>
          <a:xfrm>
            <a:off x="611280" y="259920"/>
            <a:ext cx="7888320" cy="831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49200"/>
                <a:tab algn="l" pos="707760"/>
                <a:tab algn="l" pos="1066680"/>
                <a:tab algn="l" pos="1425240"/>
                <a:tab algn="l" pos="1784160"/>
                <a:tab algn="l" pos="2143080"/>
                <a:tab algn="l" pos="2501640"/>
                <a:tab algn="l" pos="2860560"/>
                <a:tab algn="l" pos="3219120"/>
                <a:tab algn="l" pos="3578040"/>
                <a:tab algn="l" pos="3936960"/>
                <a:tab algn="l" pos="4295520"/>
                <a:tab algn="l" pos="4654440"/>
                <a:tab algn="l" pos="5013000"/>
                <a:tab algn="l" pos="5371920"/>
                <a:tab algn="l" pos="5730840"/>
                <a:tab algn="l" pos="6089400"/>
                <a:tab algn="l" pos="6448320"/>
                <a:tab algn="l" pos="6806880"/>
                <a:tab algn="l" pos="7165800"/>
                <a:tab algn="l" pos="7199280"/>
                <a:tab algn="l" pos="7559640"/>
                <a:tab algn="l" pos="7885080"/>
                <a:tab algn="l" pos="8243640"/>
                <a:tab algn="l" pos="8602560"/>
                <a:tab algn="l" pos="8961120"/>
                <a:tab algn="l" pos="9320040"/>
                <a:tab algn="l" pos="9678960"/>
                <a:tab algn="l" pos="10037520"/>
                <a:tab algn="l" pos="10396440"/>
                <a:tab algn="l" pos="1075500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Useful django.test.TestCase asserts</a:t>
            </a: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61" name="TextShape 2"/>
          <p:cNvSpPr txBox="1"/>
          <p:nvPr/>
        </p:nvSpPr>
        <p:spPr>
          <a:xfrm>
            <a:off x="639720" y="1392120"/>
            <a:ext cx="8229600" cy="4980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pPr marL="342720" indent="-324000">
              <a:lnSpc>
                <a:spcPct val="100000"/>
              </a:lnSpc>
              <a:spcBef>
                <a:spcPts val="1500"/>
              </a:spcBef>
              <a:tabLst>
                <a:tab algn="l" pos="0"/>
                <a:tab algn="l" pos="334800"/>
                <a:tab algn="l" pos="349200"/>
                <a:tab algn="l" pos="707760"/>
                <a:tab algn="l" pos="1066680"/>
                <a:tab algn="l" pos="1425240"/>
                <a:tab algn="l" pos="1784160"/>
                <a:tab algn="l" pos="2143080"/>
                <a:tab algn="l" pos="2501640"/>
                <a:tab algn="l" pos="2860560"/>
                <a:tab algn="l" pos="3219120"/>
                <a:tab algn="l" pos="3578040"/>
                <a:tab algn="l" pos="3936960"/>
                <a:tab algn="l" pos="4295520"/>
                <a:tab algn="l" pos="4654440"/>
                <a:tab algn="l" pos="5013000"/>
                <a:tab algn="l" pos="5371920"/>
                <a:tab algn="l" pos="5730840"/>
                <a:tab algn="l" pos="6089400"/>
                <a:tab algn="l" pos="6448320"/>
                <a:tab algn="l" pos="6806880"/>
                <a:tab algn="l" pos="7165800"/>
                <a:tab algn="l" pos="7199280"/>
                <a:tab algn="l" pos="7559640"/>
                <a:tab algn="l" pos="7920000"/>
                <a:tab algn="l" pos="8243640"/>
                <a:tab algn="l" pos="8602560"/>
                <a:tab algn="l" pos="8961120"/>
                <a:tab algn="l" pos="9320040"/>
                <a:tab algn="l" pos="9678960"/>
                <a:tab algn="l" pos="10037520"/>
                <a:tab algn="l" pos="10396440"/>
                <a:tab algn="l" pos="1075500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8000"/>
                </a:solidFill>
                <a:latin typeface="Courier New"/>
              </a:rPr>
              <a:t># the response contains some text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24000">
              <a:lnSpc>
                <a:spcPct val="100000"/>
              </a:lnSpc>
              <a:spcBef>
                <a:spcPts val="1500"/>
              </a:spcBef>
              <a:tabLst>
                <a:tab algn="l" pos="0"/>
                <a:tab algn="l" pos="334800"/>
                <a:tab algn="l" pos="349200"/>
                <a:tab algn="l" pos="707760"/>
                <a:tab algn="l" pos="1066680"/>
                <a:tab algn="l" pos="1425240"/>
                <a:tab algn="l" pos="1784160"/>
                <a:tab algn="l" pos="2143080"/>
                <a:tab algn="l" pos="2501640"/>
                <a:tab algn="l" pos="2860560"/>
                <a:tab algn="l" pos="3219120"/>
                <a:tab algn="l" pos="3578040"/>
                <a:tab algn="l" pos="3936960"/>
                <a:tab algn="l" pos="4295520"/>
                <a:tab algn="l" pos="4654440"/>
                <a:tab algn="l" pos="5013000"/>
                <a:tab algn="l" pos="5371920"/>
                <a:tab algn="l" pos="5730840"/>
                <a:tab algn="l" pos="6089400"/>
                <a:tab algn="l" pos="6448320"/>
                <a:tab algn="l" pos="6806880"/>
                <a:tab algn="l" pos="7165800"/>
                <a:tab algn="l" pos="7199280"/>
                <a:tab algn="l" pos="7559640"/>
                <a:tab algn="l" pos="7920000"/>
                <a:tab algn="l" pos="8243640"/>
                <a:tab algn="l" pos="8602560"/>
                <a:tab algn="l" pos="8961120"/>
                <a:tab algn="l" pos="9320040"/>
                <a:tab algn="l" pos="9678960"/>
                <a:tab algn="l" pos="10037520"/>
                <a:tab algn="l" pos="10396440"/>
                <a:tab algn="l" pos="1075500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assertContains( response, "some text")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24000">
              <a:lnSpc>
                <a:spcPct val="100000"/>
              </a:lnSpc>
              <a:spcBef>
                <a:spcPts val="1500"/>
              </a:spcBef>
              <a:tabLst>
                <a:tab algn="l" pos="0"/>
                <a:tab algn="l" pos="334800"/>
                <a:tab algn="l" pos="349200"/>
                <a:tab algn="l" pos="707760"/>
                <a:tab algn="l" pos="1066680"/>
                <a:tab algn="l" pos="1425240"/>
                <a:tab algn="l" pos="1784160"/>
                <a:tab algn="l" pos="2143080"/>
                <a:tab algn="l" pos="2501640"/>
                <a:tab algn="l" pos="2860560"/>
                <a:tab algn="l" pos="3219120"/>
                <a:tab algn="l" pos="3578040"/>
                <a:tab algn="l" pos="3936960"/>
                <a:tab algn="l" pos="4295520"/>
                <a:tab algn="l" pos="4654440"/>
                <a:tab algn="l" pos="5013000"/>
                <a:tab algn="l" pos="5371920"/>
                <a:tab algn="l" pos="5730840"/>
                <a:tab algn="l" pos="6089400"/>
                <a:tab algn="l" pos="6448320"/>
                <a:tab algn="l" pos="6806880"/>
                <a:tab algn="l" pos="7165800"/>
                <a:tab algn="l" pos="7199280"/>
                <a:tab algn="l" pos="7559640"/>
                <a:tab algn="l" pos="7920000"/>
                <a:tab algn="l" pos="8243640"/>
                <a:tab algn="l" pos="8602560"/>
                <a:tab algn="l" pos="8961120"/>
                <a:tab algn="l" pos="9320040"/>
                <a:tab algn="l" pos="9678960"/>
                <a:tab algn="l" pos="10037520"/>
                <a:tab algn="l" pos="10396440"/>
                <a:tab algn="l" pos="1075500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assert</a:t>
            </a:r>
            <a:r>
              <a:rPr b="0" lang="en-US" sz="2400" spc="-1" strike="noStrike">
                <a:solidFill>
                  <a:srgbClr val="ff0000"/>
                </a:solidFill>
                <a:latin typeface="Courier New"/>
              </a:rPr>
              <a:t>Not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Contains( response, "bad text")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24000">
              <a:lnSpc>
                <a:spcPct val="100000"/>
              </a:lnSpc>
              <a:spcBef>
                <a:spcPts val="1500"/>
              </a:spcBef>
              <a:tabLst>
                <a:tab algn="l" pos="0"/>
                <a:tab algn="l" pos="334800"/>
                <a:tab algn="l" pos="349200"/>
                <a:tab algn="l" pos="707760"/>
                <a:tab algn="l" pos="1066680"/>
                <a:tab algn="l" pos="1425240"/>
                <a:tab algn="l" pos="1784160"/>
                <a:tab algn="l" pos="2143080"/>
                <a:tab algn="l" pos="2501640"/>
                <a:tab algn="l" pos="2860560"/>
                <a:tab algn="l" pos="3219120"/>
                <a:tab algn="l" pos="3578040"/>
                <a:tab algn="l" pos="3936960"/>
                <a:tab algn="l" pos="4295520"/>
                <a:tab algn="l" pos="4654440"/>
                <a:tab algn="l" pos="5013000"/>
                <a:tab algn="l" pos="5371920"/>
                <a:tab algn="l" pos="5730840"/>
                <a:tab algn="l" pos="6089400"/>
                <a:tab algn="l" pos="6448320"/>
                <a:tab algn="l" pos="6806880"/>
                <a:tab algn="l" pos="7165800"/>
                <a:tab algn="l" pos="7199280"/>
                <a:tab algn="l" pos="7559640"/>
                <a:tab algn="l" pos="7920000"/>
                <a:tab algn="l" pos="8243640"/>
                <a:tab algn="l" pos="8602560"/>
                <a:tab algn="l" pos="8961120"/>
                <a:tab algn="l" pos="9320040"/>
                <a:tab algn="l" pos="9678960"/>
                <a:tab algn="l" pos="10037520"/>
                <a:tab algn="l" pos="10396440"/>
                <a:tab algn="l" pos="1075500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8000"/>
                </a:solidFill>
                <a:latin typeface="Courier New"/>
              </a:rPr>
              <a:t># response is a redirect to some url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24000">
              <a:lnSpc>
                <a:spcPct val="100000"/>
              </a:lnSpc>
              <a:spcBef>
                <a:spcPts val="1500"/>
              </a:spcBef>
              <a:tabLst>
                <a:tab algn="l" pos="0"/>
                <a:tab algn="l" pos="334800"/>
                <a:tab algn="l" pos="349200"/>
                <a:tab algn="l" pos="707760"/>
                <a:tab algn="l" pos="1066680"/>
                <a:tab algn="l" pos="1425240"/>
                <a:tab algn="l" pos="1784160"/>
                <a:tab algn="l" pos="2143080"/>
                <a:tab algn="l" pos="2501640"/>
                <a:tab algn="l" pos="2860560"/>
                <a:tab algn="l" pos="3219120"/>
                <a:tab algn="l" pos="3578040"/>
                <a:tab algn="l" pos="3936960"/>
                <a:tab algn="l" pos="4295520"/>
                <a:tab algn="l" pos="4654440"/>
                <a:tab algn="l" pos="5013000"/>
                <a:tab algn="l" pos="5371920"/>
                <a:tab algn="l" pos="5730840"/>
                <a:tab algn="l" pos="6089400"/>
                <a:tab algn="l" pos="6448320"/>
                <a:tab algn="l" pos="6806880"/>
                <a:tab algn="l" pos="7165800"/>
                <a:tab algn="l" pos="7199280"/>
                <a:tab algn="l" pos="7559640"/>
                <a:tab algn="l" pos="7920000"/>
                <a:tab algn="l" pos="8243640"/>
                <a:tab algn="l" pos="8602560"/>
                <a:tab algn="l" pos="8961120"/>
                <a:tab algn="l" pos="9320040"/>
                <a:tab algn="l" pos="9678960"/>
                <a:tab algn="l" pos="10037520"/>
                <a:tab algn="l" pos="10396440"/>
                <a:tab algn="l" pos="1075500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assertRedirects( response, url 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24000">
              <a:lnSpc>
                <a:spcPct val="100000"/>
              </a:lnSpc>
              <a:spcBef>
                <a:spcPts val="1500"/>
              </a:spcBef>
              <a:tabLst>
                <a:tab algn="l" pos="0"/>
                <a:tab algn="l" pos="334800"/>
                <a:tab algn="l" pos="349200"/>
                <a:tab algn="l" pos="707760"/>
                <a:tab algn="l" pos="1066680"/>
                <a:tab algn="l" pos="1425240"/>
                <a:tab algn="l" pos="1784160"/>
                <a:tab algn="l" pos="2143080"/>
                <a:tab algn="l" pos="2501640"/>
                <a:tab algn="l" pos="2860560"/>
                <a:tab algn="l" pos="3219120"/>
                <a:tab algn="l" pos="3578040"/>
                <a:tab algn="l" pos="3936960"/>
                <a:tab algn="l" pos="4295520"/>
                <a:tab algn="l" pos="4654440"/>
                <a:tab algn="l" pos="5013000"/>
                <a:tab algn="l" pos="5371920"/>
                <a:tab algn="l" pos="5730840"/>
                <a:tab algn="l" pos="6089400"/>
                <a:tab algn="l" pos="6448320"/>
                <a:tab algn="l" pos="6806880"/>
                <a:tab algn="l" pos="7165800"/>
                <a:tab algn="l" pos="7199280"/>
                <a:tab algn="l" pos="7559640"/>
                <a:tab algn="l" pos="7920000"/>
                <a:tab algn="l" pos="8243640"/>
                <a:tab algn="l" pos="8602560"/>
                <a:tab algn="l" pos="8961120"/>
                <a:tab algn="l" pos="9320040"/>
                <a:tab algn="l" pos="9678960"/>
                <a:tab algn="l" pos="10037520"/>
                <a:tab algn="l" pos="10396440"/>
                <a:tab algn="l" pos="1075500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8000"/>
                </a:solidFill>
                <a:latin typeface="Courier New"/>
              </a:rPr>
              <a:t>#  response uses a template we expect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24000">
              <a:lnSpc>
                <a:spcPct val="100000"/>
              </a:lnSpc>
              <a:spcBef>
                <a:spcPts val="1500"/>
              </a:spcBef>
              <a:tabLst>
                <a:tab algn="l" pos="0"/>
                <a:tab algn="l" pos="334800"/>
                <a:tab algn="l" pos="349200"/>
                <a:tab algn="l" pos="707760"/>
                <a:tab algn="l" pos="1066680"/>
                <a:tab algn="l" pos="1425240"/>
                <a:tab algn="l" pos="1784160"/>
                <a:tab algn="l" pos="2143080"/>
                <a:tab algn="l" pos="2501640"/>
                <a:tab algn="l" pos="2860560"/>
                <a:tab algn="l" pos="3219120"/>
                <a:tab algn="l" pos="3578040"/>
                <a:tab algn="l" pos="3936960"/>
                <a:tab algn="l" pos="4295520"/>
                <a:tab algn="l" pos="4654440"/>
                <a:tab algn="l" pos="5013000"/>
                <a:tab algn="l" pos="5371920"/>
                <a:tab algn="l" pos="5730840"/>
                <a:tab algn="l" pos="6089400"/>
                <a:tab algn="l" pos="6448320"/>
                <a:tab algn="l" pos="6806880"/>
                <a:tab algn="l" pos="7165800"/>
                <a:tab algn="l" pos="7199280"/>
                <a:tab algn="l" pos="7559640"/>
                <a:tab algn="l" pos="7920000"/>
                <a:tab algn="l" pos="8243640"/>
                <a:tab algn="l" pos="8602560"/>
                <a:tab algn="l" pos="8961120"/>
                <a:tab algn="l" pos="9320040"/>
                <a:tab algn="l" pos="9678960"/>
                <a:tab algn="l" pos="10037520"/>
                <a:tab algn="l" pos="10396440"/>
                <a:tab algn="l" pos="1075500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assertUsesTemplate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( response,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                  'polls/detail.html')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24000">
              <a:lnSpc>
                <a:spcPct val="100000"/>
              </a:lnSpc>
              <a:spcBef>
                <a:spcPts val="1500"/>
              </a:spcBef>
              <a:tabLst>
                <a:tab algn="l" pos="0"/>
                <a:tab algn="l" pos="334800"/>
                <a:tab algn="l" pos="349200"/>
                <a:tab algn="l" pos="707760"/>
                <a:tab algn="l" pos="1066680"/>
                <a:tab algn="l" pos="1425240"/>
                <a:tab algn="l" pos="1784160"/>
                <a:tab algn="l" pos="2143080"/>
                <a:tab algn="l" pos="2501640"/>
                <a:tab algn="l" pos="2860560"/>
                <a:tab algn="l" pos="3219120"/>
                <a:tab algn="l" pos="3578040"/>
                <a:tab algn="l" pos="3936960"/>
                <a:tab algn="l" pos="4295520"/>
                <a:tab algn="l" pos="4654440"/>
                <a:tab algn="l" pos="5013000"/>
                <a:tab algn="l" pos="5371920"/>
                <a:tab algn="l" pos="5730840"/>
                <a:tab algn="l" pos="6089400"/>
                <a:tab algn="l" pos="6448320"/>
                <a:tab algn="l" pos="6806880"/>
                <a:tab algn="l" pos="7165800"/>
                <a:tab algn="l" pos="7199280"/>
                <a:tab algn="l" pos="7559640"/>
                <a:tab algn="l" pos="7920000"/>
                <a:tab algn="l" pos="8243640"/>
                <a:tab algn="l" pos="8602560"/>
                <a:tab algn="l" pos="8961120"/>
                <a:tab algn="l" pos="9320040"/>
                <a:tab algn="l" pos="9678960"/>
                <a:tab algn="l" pos="10037520"/>
                <a:tab algn="l" pos="10396440"/>
                <a:tab algn="l" pos="1075500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24000">
              <a:lnSpc>
                <a:spcPct val="100000"/>
              </a:lnSpc>
              <a:spcBef>
                <a:spcPts val="1500"/>
              </a:spcBef>
              <a:tabLst>
                <a:tab algn="l" pos="0"/>
                <a:tab algn="l" pos="334800"/>
                <a:tab algn="l" pos="349200"/>
                <a:tab algn="l" pos="707760"/>
                <a:tab algn="l" pos="1066680"/>
                <a:tab algn="l" pos="1425240"/>
                <a:tab algn="l" pos="1784160"/>
                <a:tab algn="l" pos="2143080"/>
                <a:tab algn="l" pos="2501640"/>
                <a:tab algn="l" pos="2860560"/>
                <a:tab algn="l" pos="3219120"/>
                <a:tab algn="l" pos="3578040"/>
                <a:tab algn="l" pos="3936960"/>
                <a:tab algn="l" pos="4295520"/>
                <a:tab algn="l" pos="4654440"/>
                <a:tab algn="l" pos="5013000"/>
                <a:tab algn="l" pos="5371920"/>
                <a:tab algn="l" pos="5730840"/>
                <a:tab algn="l" pos="6089400"/>
                <a:tab algn="l" pos="6448320"/>
                <a:tab algn="l" pos="6806880"/>
                <a:tab algn="l" pos="7165800"/>
                <a:tab algn="l" pos="7199280"/>
                <a:tab algn="l" pos="7559640"/>
                <a:tab algn="l" pos="7920000"/>
                <a:tab algn="l" pos="8243640"/>
                <a:tab algn="l" pos="8602560"/>
                <a:tab algn="l" pos="8961120"/>
                <a:tab algn="l" pos="9320040"/>
                <a:tab algn="l" pos="9678960"/>
                <a:tab algn="l" pos="10037520"/>
                <a:tab algn="l" pos="10396440"/>
                <a:tab algn="l" pos="1075500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24000">
              <a:lnSpc>
                <a:spcPct val="100000"/>
              </a:lnSpc>
              <a:spcBef>
                <a:spcPts val="1500"/>
              </a:spcBef>
              <a:tabLst>
                <a:tab algn="l" pos="0"/>
                <a:tab algn="l" pos="334800"/>
                <a:tab algn="l" pos="349200"/>
                <a:tab algn="l" pos="707760"/>
                <a:tab algn="l" pos="1066680"/>
                <a:tab algn="l" pos="1425240"/>
                <a:tab algn="l" pos="1784160"/>
                <a:tab algn="l" pos="2143080"/>
                <a:tab algn="l" pos="2501640"/>
                <a:tab algn="l" pos="2860560"/>
                <a:tab algn="l" pos="3219120"/>
                <a:tab algn="l" pos="3578040"/>
                <a:tab algn="l" pos="3936960"/>
                <a:tab algn="l" pos="4295520"/>
                <a:tab algn="l" pos="4654440"/>
                <a:tab algn="l" pos="5013000"/>
                <a:tab algn="l" pos="5371920"/>
                <a:tab algn="l" pos="5730840"/>
                <a:tab algn="l" pos="6089400"/>
                <a:tab algn="l" pos="6448320"/>
                <a:tab algn="l" pos="6806880"/>
                <a:tab algn="l" pos="7165800"/>
                <a:tab algn="l" pos="7199280"/>
                <a:tab algn="l" pos="7559640"/>
                <a:tab algn="l" pos="7920000"/>
                <a:tab algn="l" pos="8243640"/>
                <a:tab algn="l" pos="8602560"/>
                <a:tab algn="l" pos="8961120"/>
                <a:tab algn="l" pos="9320040"/>
                <a:tab algn="l" pos="9678960"/>
                <a:tab algn="l" pos="10037520"/>
                <a:tab algn="l" pos="10396440"/>
                <a:tab algn="l" pos="1075500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Shape 1"/>
          <p:cNvSpPr txBox="1"/>
          <p:nvPr/>
        </p:nvSpPr>
        <p:spPr>
          <a:xfrm>
            <a:off x="611280" y="259920"/>
            <a:ext cx="7888320" cy="831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49200"/>
                <a:tab algn="l" pos="707760"/>
                <a:tab algn="l" pos="1066680"/>
                <a:tab algn="l" pos="1425240"/>
                <a:tab algn="l" pos="1784160"/>
                <a:tab algn="l" pos="2143080"/>
                <a:tab algn="l" pos="2501640"/>
                <a:tab algn="l" pos="2860560"/>
                <a:tab algn="l" pos="3219120"/>
                <a:tab algn="l" pos="3578040"/>
                <a:tab algn="l" pos="3936960"/>
                <a:tab algn="l" pos="4295520"/>
                <a:tab algn="l" pos="4654440"/>
                <a:tab algn="l" pos="5013000"/>
                <a:tab algn="l" pos="5371920"/>
                <a:tab algn="l" pos="5730840"/>
                <a:tab algn="l" pos="6089400"/>
                <a:tab algn="l" pos="6448320"/>
                <a:tab algn="l" pos="6806880"/>
                <a:tab algn="l" pos="7165800"/>
                <a:tab algn="l" pos="7199280"/>
                <a:tab algn="l" pos="7559640"/>
                <a:tab algn="l" pos="7885080"/>
                <a:tab algn="l" pos="8243640"/>
                <a:tab algn="l" pos="8602560"/>
                <a:tab algn="l" pos="8961120"/>
                <a:tab algn="l" pos="9320040"/>
                <a:tab algn="l" pos="9678960"/>
                <a:tab algn="l" pos="10037520"/>
                <a:tab algn="l" pos="10396440"/>
                <a:tab algn="l" pos="1075500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Useful Info in HttpResponse</a:t>
            </a: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63" name="TextShape 2"/>
          <p:cNvSpPr txBox="1"/>
          <p:nvPr/>
        </p:nvSpPr>
        <p:spPr>
          <a:xfrm>
            <a:off x="639720" y="1392120"/>
            <a:ext cx="7888320" cy="4980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pPr>
              <a:spcBef>
                <a:spcPts val="1500"/>
              </a:spcBef>
              <a:tabLst>
                <a:tab algn="l" pos="0"/>
                <a:tab algn="l" pos="6120"/>
                <a:tab algn="l" pos="365040"/>
                <a:tab algn="l" pos="723600"/>
                <a:tab algn="l" pos="1082520"/>
                <a:tab algn="l" pos="1441440"/>
                <a:tab algn="l" pos="1800000"/>
                <a:tab algn="l" pos="2158920"/>
                <a:tab algn="l" pos="2517480"/>
                <a:tab algn="l" pos="2876400"/>
                <a:tab algn="l" pos="3235320"/>
                <a:tab algn="l" pos="3593880"/>
                <a:tab algn="l" pos="3952800"/>
                <a:tab algn="l" pos="4311360"/>
                <a:tab algn="l" pos="4670280"/>
                <a:tab algn="l" pos="5029200"/>
                <a:tab algn="l" pos="5387760"/>
                <a:tab algn="l" pos="5746680"/>
                <a:tab algn="l" pos="6105240"/>
                <a:tab algn="l" pos="6464160"/>
                <a:tab algn="l" pos="6822720"/>
                <a:tab algn="l" pos="6838920"/>
                <a:tab algn="l" pos="7199280"/>
                <a:tab algn="l" pos="7559640"/>
                <a:tab algn="l" pos="7885080"/>
                <a:tab algn="l" pos="8243640"/>
                <a:tab algn="l" pos="8602560"/>
                <a:tab algn="l" pos="8961120"/>
                <a:tab algn="l" pos="9320040"/>
                <a:tab algn="l" pos="9678960"/>
                <a:tab algn="l" pos="10037520"/>
                <a:tab algn="l" pos="10396440"/>
                <a:tab algn="l" pos="1075500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client.get() or client.post() return an HttpResponse obj.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500"/>
              </a:spcBef>
              <a:tabLst>
                <a:tab algn="l" pos="0"/>
                <a:tab algn="l" pos="6120"/>
                <a:tab algn="l" pos="365040"/>
                <a:tab algn="l" pos="723600"/>
                <a:tab algn="l" pos="1082520"/>
                <a:tab algn="l" pos="1441440"/>
                <a:tab algn="l" pos="1800000"/>
                <a:tab algn="l" pos="2158920"/>
                <a:tab algn="l" pos="2517480"/>
                <a:tab algn="l" pos="2876400"/>
                <a:tab algn="l" pos="3235320"/>
                <a:tab algn="l" pos="3593880"/>
                <a:tab algn="l" pos="3952800"/>
                <a:tab algn="l" pos="4311360"/>
                <a:tab algn="l" pos="4670280"/>
                <a:tab algn="l" pos="5029200"/>
                <a:tab algn="l" pos="5387760"/>
                <a:tab algn="l" pos="5746680"/>
                <a:tab algn="l" pos="6105240"/>
                <a:tab algn="l" pos="6464160"/>
                <a:tab algn="l" pos="6822720"/>
                <a:tab algn="l" pos="6838920"/>
                <a:tab algn="l" pos="7199280"/>
                <a:tab algn="l" pos="7559640"/>
                <a:tab algn="l" pos="7885080"/>
                <a:tab algn="l" pos="8243640"/>
                <a:tab algn="l" pos="8602560"/>
                <a:tab algn="l" pos="8961120"/>
                <a:tab algn="l" pos="9320040"/>
                <a:tab algn="l" pos="9678960"/>
                <a:tab algn="l" pos="10037520"/>
                <a:tab algn="l" pos="10396440"/>
                <a:tab algn="l" pos="1075500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80"/>
                </a:solidFill>
                <a:latin typeface="Courier New"/>
              </a:rPr>
              <a:t>response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 = client.get( '/polls/' 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24000">
              <a:lnSpc>
                <a:spcPct val="100000"/>
              </a:lnSpc>
              <a:spcBef>
                <a:spcPts val="1500"/>
              </a:spcBef>
              <a:tabLst>
                <a:tab algn="l" pos="0"/>
                <a:tab algn="l" pos="6120"/>
                <a:tab algn="l" pos="365040"/>
                <a:tab algn="l" pos="723600"/>
                <a:tab algn="l" pos="1082520"/>
                <a:tab algn="l" pos="1441440"/>
                <a:tab algn="l" pos="1800000"/>
                <a:tab algn="l" pos="2158920"/>
                <a:tab algn="l" pos="2517480"/>
                <a:tab algn="l" pos="2876400"/>
                <a:tab algn="l" pos="3235320"/>
                <a:tab algn="l" pos="3593880"/>
                <a:tab algn="l" pos="3952800"/>
                <a:tab algn="l" pos="4311360"/>
                <a:tab algn="l" pos="4670280"/>
                <a:tab algn="l" pos="5029200"/>
                <a:tab algn="l" pos="5387760"/>
                <a:tab algn="l" pos="5746680"/>
                <a:tab algn="l" pos="6105240"/>
                <a:tab algn="l" pos="6464160"/>
                <a:tab algn="l" pos="6822720"/>
                <a:tab algn="l" pos="6838920"/>
                <a:tab algn="l" pos="7199280"/>
                <a:tab algn="l" pos="7559640"/>
                <a:tab algn="l" pos="7885080"/>
                <a:tab algn="l" pos="8243640"/>
                <a:tab algn="l" pos="8602560"/>
                <a:tab algn="l" pos="8961120"/>
                <a:tab algn="l" pos="9320040"/>
                <a:tab algn="l" pos="9678960"/>
                <a:tab algn="l" pos="10037520"/>
                <a:tab algn="l" pos="10396440"/>
                <a:tab algn="l" pos="1075500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response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attributes: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24000">
              <a:lnSpc>
                <a:spcPct val="100000"/>
              </a:lnSpc>
              <a:spcBef>
                <a:spcPts val="1500"/>
              </a:spcBef>
              <a:tabLst>
                <a:tab algn="l" pos="0"/>
                <a:tab algn="l" pos="6120"/>
                <a:tab algn="l" pos="365040"/>
                <a:tab algn="l" pos="723600"/>
                <a:tab algn="l" pos="1082520"/>
                <a:tab algn="l" pos="1441440"/>
                <a:tab algn="l" pos="1800000"/>
                <a:tab algn="l" pos="2158920"/>
                <a:tab algn="l" pos="2517480"/>
                <a:tab algn="l" pos="2876400"/>
                <a:tab algn="l" pos="3235320"/>
                <a:tab algn="l" pos="3593880"/>
                <a:tab algn="l" pos="3952800"/>
                <a:tab algn="l" pos="4311360"/>
                <a:tab algn="l" pos="4670280"/>
                <a:tab algn="l" pos="5029200"/>
                <a:tab algn="l" pos="5387760"/>
                <a:tab algn="l" pos="5746680"/>
                <a:tab algn="l" pos="6105240"/>
                <a:tab algn="l" pos="6464160"/>
                <a:tab algn="l" pos="6822720"/>
                <a:tab algn="l" pos="6838920"/>
                <a:tab algn="l" pos="7199280"/>
                <a:tab algn="l" pos="7559640"/>
                <a:tab algn="l" pos="7885080"/>
                <a:tab algn="l" pos="8243640"/>
                <a:tab algn="l" pos="8602560"/>
                <a:tab algn="l" pos="8961120"/>
                <a:tab algn="l" pos="9320040"/>
                <a:tab algn="l" pos="9678960"/>
                <a:tab algn="l" pos="10037520"/>
                <a:tab algn="l" pos="10396440"/>
                <a:tab algn="l" pos="1075500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80"/>
                </a:solidFill>
                <a:latin typeface="Courier New"/>
              </a:rPr>
              <a:t>status_code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- the HTTP status code (200 = OK, etc.)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24000">
              <a:lnSpc>
                <a:spcPct val="100000"/>
              </a:lnSpc>
              <a:spcBef>
                <a:spcPts val="1500"/>
              </a:spcBef>
              <a:tabLst>
                <a:tab algn="l" pos="0"/>
                <a:tab algn="l" pos="6120"/>
                <a:tab algn="l" pos="365040"/>
                <a:tab algn="l" pos="723600"/>
                <a:tab algn="l" pos="1082520"/>
                <a:tab algn="l" pos="1441440"/>
                <a:tab algn="l" pos="1800000"/>
                <a:tab algn="l" pos="2158920"/>
                <a:tab algn="l" pos="2517480"/>
                <a:tab algn="l" pos="2876400"/>
                <a:tab algn="l" pos="3235320"/>
                <a:tab algn="l" pos="3593880"/>
                <a:tab algn="l" pos="3952800"/>
                <a:tab algn="l" pos="4311360"/>
                <a:tab algn="l" pos="4670280"/>
                <a:tab algn="l" pos="5029200"/>
                <a:tab algn="l" pos="5387760"/>
                <a:tab algn="l" pos="5746680"/>
                <a:tab algn="l" pos="6105240"/>
                <a:tab algn="l" pos="6464160"/>
                <a:tab algn="l" pos="6822720"/>
                <a:tab algn="l" pos="6838920"/>
                <a:tab algn="l" pos="7199280"/>
                <a:tab algn="l" pos="7559640"/>
                <a:tab algn="l" pos="7885080"/>
                <a:tab algn="l" pos="8243640"/>
                <a:tab algn="l" pos="8602560"/>
                <a:tab algn="l" pos="8961120"/>
                <a:tab algn="l" pos="9320040"/>
                <a:tab algn="l" pos="9678960"/>
                <a:tab algn="l" pos="10037520"/>
                <a:tab algn="l" pos="10396440"/>
                <a:tab algn="l" pos="1075500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80"/>
                </a:solidFill>
                <a:latin typeface="Courier New"/>
              </a:rPr>
              <a:t>request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- the HttpRequest that caused this response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24000">
              <a:lnSpc>
                <a:spcPct val="100000"/>
              </a:lnSpc>
              <a:spcBef>
                <a:spcPts val="1500"/>
              </a:spcBef>
              <a:tabLst>
                <a:tab algn="l" pos="0"/>
                <a:tab algn="l" pos="6120"/>
                <a:tab algn="l" pos="365040"/>
                <a:tab algn="l" pos="723600"/>
                <a:tab algn="l" pos="1082520"/>
                <a:tab algn="l" pos="1441440"/>
                <a:tab algn="l" pos="1800000"/>
                <a:tab algn="l" pos="2158920"/>
                <a:tab algn="l" pos="2517480"/>
                <a:tab algn="l" pos="2876400"/>
                <a:tab algn="l" pos="3235320"/>
                <a:tab algn="l" pos="3593880"/>
                <a:tab algn="l" pos="3952800"/>
                <a:tab algn="l" pos="4311360"/>
                <a:tab algn="l" pos="4670280"/>
                <a:tab algn="l" pos="5029200"/>
                <a:tab algn="l" pos="5387760"/>
                <a:tab algn="l" pos="5746680"/>
                <a:tab algn="l" pos="6105240"/>
                <a:tab algn="l" pos="6464160"/>
                <a:tab algn="l" pos="6822720"/>
                <a:tab algn="l" pos="6838920"/>
                <a:tab algn="l" pos="7199280"/>
                <a:tab algn="l" pos="7559640"/>
                <a:tab algn="l" pos="7885080"/>
                <a:tab algn="l" pos="8243640"/>
                <a:tab algn="l" pos="8602560"/>
                <a:tab algn="l" pos="8961120"/>
                <a:tab algn="l" pos="9320040"/>
                <a:tab algn="l" pos="9678960"/>
                <a:tab algn="l" pos="10037520"/>
                <a:tab algn="l" pos="10396440"/>
                <a:tab algn="l" pos="1075500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80"/>
                </a:solidFill>
                <a:latin typeface="Courier New"/>
              </a:rPr>
              <a:t>templates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- a list of templates used in the response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24000">
              <a:lnSpc>
                <a:spcPct val="100000"/>
              </a:lnSpc>
              <a:spcBef>
                <a:spcPts val="1500"/>
              </a:spcBef>
              <a:tabLst>
                <a:tab algn="l" pos="0"/>
                <a:tab algn="l" pos="6120"/>
                <a:tab algn="l" pos="365040"/>
                <a:tab algn="l" pos="723600"/>
                <a:tab algn="l" pos="1082520"/>
                <a:tab algn="l" pos="1441440"/>
                <a:tab algn="l" pos="1800000"/>
                <a:tab algn="l" pos="2158920"/>
                <a:tab algn="l" pos="2517480"/>
                <a:tab algn="l" pos="2876400"/>
                <a:tab algn="l" pos="3235320"/>
                <a:tab algn="l" pos="3593880"/>
                <a:tab algn="l" pos="3952800"/>
                <a:tab algn="l" pos="4311360"/>
                <a:tab algn="l" pos="4670280"/>
                <a:tab algn="l" pos="5029200"/>
                <a:tab algn="l" pos="5387760"/>
                <a:tab algn="l" pos="5746680"/>
                <a:tab algn="l" pos="6105240"/>
                <a:tab algn="l" pos="6464160"/>
                <a:tab algn="l" pos="6822720"/>
                <a:tab algn="l" pos="6838920"/>
                <a:tab algn="l" pos="7199280"/>
                <a:tab algn="l" pos="7559640"/>
                <a:tab algn="l" pos="7885080"/>
                <a:tab algn="l" pos="8243640"/>
                <a:tab algn="l" pos="8602560"/>
                <a:tab algn="l" pos="8961120"/>
                <a:tab algn="l" pos="9320040"/>
                <a:tab algn="l" pos="9678960"/>
                <a:tab algn="l" pos="10037520"/>
                <a:tab algn="l" pos="10396440"/>
                <a:tab algn="l" pos="1075500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80"/>
                </a:solidFill>
                <a:latin typeface="Courier New"/>
              </a:rPr>
              <a:t>content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- body of the response, as a byte-string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24000">
              <a:lnSpc>
                <a:spcPct val="100000"/>
              </a:lnSpc>
              <a:spcBef>
                <a:spcPts val="1500"/>
              </a:spcBef>
              <a:tabLst>
                <a:tab algn="l" pos="0"/>
                <a:tab algn="l" pos="6120"/>
                <a:tab algn="l" pos="365040"/>
                <a:tab algn="l" pos="723600"/>
                <a:tab algn="l" pos="1082520"/>
                <a:tab algn="l" pos="1441440"/>
                <a:tab algn="l" pos="1800000"/>
                <a:tab algn="l" pos="2158920"/>
                <a:tab algn="l" pos="2517480"/>
                <a:tab algn="l" pos="2876400"/>
                <a:tab algn="l" pos="3235320"/>
                <a:tab algn="l" pos="3593880"/>
                <a:tab algn="l" pos="3952800"/>
                <a:tab algn="l" pos="4311360"/>
                <a:tab algn="l" pos="4670280"/>
                <a:tab algn="l" pos="5029200"/>
                <a:tab algn="l" pos="5387760"/>
                <a:tab algn="l" pos="5746680"/>
                <a:tab algn="l" pos="6105240"/>
                <a:tab algn="l" pos="6464160"/>
                <a:tab algn="l" pos="6822720"/>
                <a:tab algn="l" pos="6838920"/>
                <a:tab algn="l" pos="7199280"/>
                <a:tab algn="l" pos="7559640"/>
                <a:tab algn="l" pos="7885080"/>
                <a:tab algn="l" pos="8243640"/>
                <a:tab algn="l" pos="8602560"/>
                <a:tab algn="l" pos="8961120"/>
                <a:tab algn="l" pos="9320040"/>
                <a:tab algn="l" pos="9678960"/>
                <a:tab algn="l" pos="10037520"/>
                <a:tab algn="l" pos="10396440"/>
                <a:tab algn="l" pos="1075500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80"/>
                </a:solidFill>
                <a:latin typeface="Courier New"/>
              </a:rPr>
              <a:t>context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- the context that was used to render the template; context contains a key-value map.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extShape 1"/>
          <p:cNvSpPr txBox="1"/>
          <p:nvPr/>
        </p:nvSpPr>
        <p:spPr>
          <a:xfrm>
            <a:off x="611280" y="259920"/>
            <a:ext cx="7888320" cy="831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49200"/>
                <a:tab algn="l" pos="707760"/>
                <a:tab algn="l" pos="1066680"/>
                <a:tab algn="l" pos="1425240"/>
                <a:tab algn="l" pos="1784160"/>
                <a:tab algn="l" pos="2143080"/>
                <a:tab algn="l" pos="2501640"/>
                <a:tab algn="l" pos="2860560"/>
                <a:tab algn="l" pos="3219120"/>
                <a:tab algn="l" pos="3578040"/>
                <a:tab algn="l" pos="3936960"/>
                <a:tab algn="l" pos="4295520"/>
                <a:tab algn="l" pos="4654440"/>
                <a:tab algn="l" pos="5013000"/>
                <a:tab algn="l" pos="5371920"/>
                <a:tab algn="l" pos="5730840"/>
                <a:tab algn="l" pos="6089400"/>
                <a:tab algn="l" pos="6448320"/>
                <a:tab algn="l" pos="6806880"/>
                <a:tab algn="l" pos="7165800"/>
                <a:tab algn="l" pos="7199280"/>
                <a:tab algn="l" pos="7559640"/>
                <a:tab algn="l" pos="7885080"/>
                <a:tab algn="l" pos="8243640"/>
                <a:tab algn="l" pos="8602560"/>
                <a:tab algn="l" pos="8961120"/>
                <a:tab algn="l" pos="9320040"/>
                <a:tab algn="l" pos="9678960"/>
                <a:tab algn="l" pos="10037520"/>
                <a:tab algn="l" pos="10396440"/>
                <a:tab algn="l" pos="1075500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Where is the info for TestCase?</a:t>
            </a: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65" name="TextShape 2"/>
          <p:cNvSpPr txBox="1"/>
          <p:nvPr/>
        </p:nvSpPr>
        <p:spPr>
          <a:xfrm>
            <a:off x="639720" y="1392120"/>
            <a:ext cx="7888320" cy="4980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pPr marL="342720" indent="-324000">
              <a:spcBef>
                <a:spcPts val="1500"/>
              </a:spcBef>
              <a:tabLst>
                <a:tab algn="l" pos="0"/>
                <a:tab algn="l" pos="334800"/>
                <a:tab algn="l" pos="349200"/>
                <a:tab algn="l" pos="707760"/>
                <a:tab algn="l" pos="1066680"/>
                <a:tab algn="l" pos="1425240"/>
                <a:tab algn="l" pos="1784160"/>
                <a:tab algn="l" pos="2143080"/>
                <a:tab algn="l" pos="2501640"/>
                <a:tab algn="l" pos="2860560"/>
                <a:tab algn="l" pos="3219120"/>
                <a:tab algn="l" pos="3578040"/>
                <a:tab algn="l" pos="3936960"/>
                <a:tab algn="l" pos="4295520"/>
                <a:tab algn="l" pos="4654440"/>
                <a:tab algn="l" pos="5013000"/>
                <a:tab algn="l" pos="5371920"/>
                <a:tab algn="l" pos="5730840"/>
                <a:tab algn="l" pos="6089400"/>
                <a:tab algn="l" pos="6448320"/>
                <a:tab algn="l" pos="6806880"/>
                <a:tab algn="l" pos="7165800"/>
                <a:tab algn="l" pos="7199280"/>
                <a:tab algn="l" pos="7559640"/>
                <a:tab algn="l" pos="7885080"/>
                <a:tab algn="l" pos="8243640"/>
                <a:tab algn="l" pos="8602560"/>
                <a:tab algn="l" pos="8961120"/>
                <a:tab algn="l" pos="9320040"/>
                <a:tab algn="l" pos="9678960"/>
                <a:tab algn="l" pos="10037520"/>
                <a:tab algn="l" pos="10396440"/>
                <a:tab algn="l" pos="1075500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How do you know what </a:t>
            </a:r>
            <a:r>
              <a:rPr b="0" lang="en-US" sz="2400" spc="-1" strike="noStrike">
                <a:solidFill>
                  <a:srgbClr val="000080"/>
                </a:solidFill>
                <a:latin typeface="Courier New"/>
              </a:rPr>
              <a:t>TestCase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and </a:t>
            </a:r>
            <a:r>
              <a:rPr b="0" lang="en-US" sz="2400" spc="-1" strike="noStrike">
                <a:solidFill>
                  <a:srgbClr val="000080"/>
                </a:solidFill>
                <a:latin typeface="Courier New"/>
              </a:rPr>
              <a:t>Client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can do?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24000">
              <a:spcBef>
                <a:spcPts val="1500"/>
              </a:spcBef>
              <a:tabLst>
                <a:tab algn="l" pos="0"/>
                <a:tab algn="l" pos="334800"/>
                <a:tab algn="l" pos="349200"/>
                <a:tab algn="l" pos="707760"/>
                <a:tab algn="l" pos="1066680"/>
                <a:tab algn="l" pos="1425240"/>
                <a:tab algn="l" pos="1784160"/>
                <a:tab algn="l" pos="2143080"/>
                <a:tab algn="l" pos="2501640"/>
                <a:tab algn="l" pos="2860560"/>
                <a:tab algn="l" pos="3219120"/>
                <a:tab algn="l" pos="3578040"/>
                <a:tab algn="l" pos="3936960"/>
                <a:tab algn="l" pos="4295520"/>
                <a:tab algn="l" pos="4654440"/>
                <a:tab algn="l" pos="5013000"/>
                <a:tab algn="l" pos="5371920"/>
                <a:tab algn="l" pos="5730840"/>
                <a:tab algn="l" pos="6089400"/>
                <a:tab algn="l" pos="6448320"/>
                <a:tab algn="l" pos="6806880"/>
                <a:tab algn="l" pos="7165800"/>
                <a:tab algn="l" pos="7199280"/>
                <a:tab algn="l" pos="7559640"/>
                <a:tab algn="l" pos="7885080"/>
                <a:tab algn="l" pos="8243640"/>
                <a:tab algn="l" pos="8602560"/>
                <a:tab algn="l" pos="8961120"/>
                <a:tab algn="l" pos="9320040"/>
                <a:tab algn="l" pos="9678960"/>
                <a:tab algn="l" pos="10037520"/>
                <a:tab algn="l" pos="10396440"/>
                <a:tab algn="l" pos="1075500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24000">
              <a:spcBef>
                <a:spcPts val="1500"/>
              </a:spcBef>
              <a:tabLst>
                <a:tab algn="l" pos="0"/>
                <a:tab algn="l" pos="334800"/>
                <a:tab algn="l" pos="349200"/>
                <a:tab algn="l" pos="707760"/>
                <a:tab algn="l" pos="1066680"/>
                <a:tab algn="l" pos="1425240"/>
                <a:tab algn="l" pos="1784160"/>
                <a:tab algn="l" pos="2143080"/>
                <a:tab algn="l" pos="2501640"/>
                <a:tab algn="l" pos="2860560"/>
                <a:tab algn="l" pos="3219120"/>
                <a:tab algn="l" pos="3578040"/>
                <a:tab algn="l" pos="3936960"/>
                <a:tab algn="l" pos="4295520"/>
                <a:tab algn="l" pos="4654440"/>
                <a:tab algn="l" pos="5013000"/>
                <a:tab algn="l" pos="5371920"/>
                <a:tab algn="l" pos="5730840"/>
                <a:tab algn="l" pos="6089400"/>
                <a:tab algn="l" pos="6448320"/>
                <a:tab algn="l" pos="6806880"/>
                <a:tab algn="l" pos="7165800"/>
                <a:tab algn="l" pos="7199280"/>
                <a:tab algn="l" pos="7559640"/>
                <a:tab algn="l" pos="7885080"/>
                <a:tab algn="l" pos="8243640"/>
                <a:tab algn="l" pos="8602560"/>
                <a:tab algn="l" pos="8961120"/>
                <a:tab algn="l" pos="9320040"/>
                <a:tab algn="l" pos="9678960"/>
                <a:tab algn="l" pos="10037520"/>
                <a:tab algn="l" pos="10396440"/>
                <a:tab algn="l" pos="1075500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See the "</a:t>
            </a:r>
            <a:r>
              <a:rPr b="0" lang="en-US" sz="2400" spc="-1" strike="noStrike">
                <a:solidFill>
                  <a:srgbClr val="ff0000"/>
                </a:solidFill>
                <a:latin typeface="Arial"/>
              </a:rPr>
              <a:t>Django Testing Tools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" page.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24000">
              <a:lnSpc>
                <a:spcPct val="100000"/>
              </a:lnSpc>
              <a:spcBef>
                <a:spcPts val="1500"/>
              </a:spcBef>
              <a:tabLst>
                <a:tab algn="l" pos="0"/>
                <a:tab algn="l" pos="334800"/>
                <a:tab algn="l" pos="349200"/>
                <a:tab algn="l" pos="707760"/>
                <a:tab algn="l" pos="1066680"/>
                <a:tab algn="l" pos="1425240"/>
                <a:tab algn="l" pos="1784160"/>
                <a:tab algn="l" pos="2143080"/>
                <a:tab algn="l" pos="2501640"/>
                <a:tab algn="l" pos="2860560"/>
                <a:tab algn="l" pos="3219120"/>
                <a:tab algn="l" pos="3578040"/>
                <a:tab algn="l" pos="3936960"/>
                <a:tab algn="l" pos="4295520"/>
                <a:tab algn="l" pos="4654440"/>
                <a:tab algn="l" pos="5013000"/>
                <a:tab algn="l" pos="5371920"/>
                <a:tab algn="l" pos="5730840"/>
                <a:tab algn="l" pos="6089400"/>
                <a:tab algn="l" pos="6448320"/>
                <a:tab algn="l" pos="6806880"/>
                <a:tab algn="l" pos="7165800"/>
                <a:tab algn="l" pos="7199280"/>
                <a:tab algn="l" pos="7559640"/>
                <a:tab algn="l" pos="7885080"/>
                <a:tab algn="l" pos="8243640"/>
                <a:tab algn="l" pos="8602560"/>
                <a:tab algn="l" pos="8961120"/>
                <a:tab algn="l" pos="9320040"/>
                <a:tab algn="l" pos="9678960"/>
                <a:tab algn="l" pos="10037520"/>
                <a:tab algn="l" pos="10396440"/>
                <a:tab algn="l" pos="1075500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https://docs.djangoproject.com/en/3.1/topics/testing/tools/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24000">
              <a:lnSpc>
                <a:spcPct val="100000"/>
              </a:lnSpc>
              <a:spcBef>
                <a:spcPts val="1500"/>
              </a:spcBef>
              <a:tabLst>
                <a:tab algn="l" pos="0"/>
                <a:tab algn="l" pos="334800"/>
                <a:tab algn="l" pos="349200"/>
                <a:tab algn="l" pos="707760"/>
                <a:tab algn="l" pos="1066680"/>
                <a:tab algn="l" pos="1425240"/>
                <a:tab algn="l" pos="1784160"/>
                <a:tab algn="l" pos="2143080"/>
                <a:tab algn="l" pos="2501640"/>
                <a:tab algn="l" pos="2860560"/>
                <a:tab algn="l" pos="3219120"/>
                <a:tab algn="l" pos="3578040"/>
                <a:tab algn="l" pos="3936960"/>
                <a:tab algn="l" pos="4295520"/>
                <a:tab algn="l" pos="4654440"/>
                <a:tab algn="l" pos="5013000"/>
                <a:tab algn="l" pos="5371920"/>
                <a:tab algn="l" pos="5730840"/>
                <a:tab algn="l" pos="6089400"/>
                <a:tab algn="l" pos="6448320"/>
                <a:tab algn="l" pos="6806880"/>
                <a:tab algn="l" pos="7165800"/>
                <a:tab algn="l" pos="7199280"/>
                <a:tab algn="l" pos="7559640"/>
                <a:tab algn="l" pos="7885080"/>
                <a:tab algn="l" pos="8243640"/>
                <a:tab algn="l" pos="8602560"/>
                <a:tab algn="l" pos="8961120"/>
                <a:tab algn="l" pos="9320040"/>
                <a:tab algn="l" pos="9678960"/>
                <a:tab algn="l" pos="10037520"/>
                <a:tab algn="l" pos="10396440"/>
                <a:tab algn="l" pos="1075500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24000">
              <a:lnSpc>
                <a:spcPct val="100000"/>
              </a:lnSpc>
              <a:spcBef>
                <a:spcPts val="1500"/>
              </a:spcBef>
              <a:tabLst>
                <a:tab algn="l" pos="0"/>
                <a:tab algn="l" pos="334800"/>
                <a:tab algn="l" pos="349200"/>
                <a:tab algn="l" pos="707760"/>
                <a:tab algn="l" pos="1066680"/>
                <a:tab algn="l" pos="1425240"/>
                <a:tab algn="l" pos="1784160"/>
                <a:tab algn="l" pos="2143080"/>
                <a:tab algn="l" pos="2501640"/>
                <a:tab algn="l" pos="2860560"/>
                <a:tab algn="l" pos="3219120"/>
                <a:tab algn="l" pos="3578040"/>
                <a:tab algn="l" pos="3936960"/>
                <a:tab algn="l" pos="4295520"/>
                <a:tab algn="l" pos="4654440"/>
                <a:tab algn="l" pos="5013000"/>
                <a:tab algn="l" pos="5371920"/>
                <a:tab algn="l" pos="5730840"/>
                <a:tab algn="l" pos="6089400"/>
                <a:tab algn="l" pos="6448320"/>
                <a:tab algn="l" pos="6806880"/>
                <a:tab algn="l" pos="7165800"/>
                <a:tab algn="l" pos="7199280"/>
                <a:tab algn="l" pos="7559640"/>
                <a:tab algn="l" pos="7885080"/>
                <a:tab algn="l" pos="8243640"/>
                <a:tab algn="l" pos="8602560"/>
                <a:tab algn="l" pos="8961120"/>
                <a:tab algn="l" pos="9320040"/>
                <a:tab algn="l" pos="9678960"/>
                <a:tab algn="l" pos="10037520"/>
                <a:tab algn="l" pos="10396440"/>
                <a:tab algn="l" pos="1075500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The asserts are buried near the bottom of the page, in section "</a:t>
            </a:r>
            <a:r>
              <a:rPr b="0" lang="en-US" sz="2400" spc="-1" strike="noStrike">
                <a:solidFill>
                  <a:srgbClr val="ff0000"/>
                </a:solidFill>
                <a:latin typeface="Arial"/>
              </a:rPr>
              <a:t>Assertions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".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Shape 1"/>
          <p:cNvSpPr txBox="1"/>
          <p:nvPr/>
        </p:nvSpPr>
        <p:spPr>
          <a:xfrm>
            <a:off x="611280" y="259920"/>
            <a:ext cx="7905600" cy="849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49200"/>
                <a:tab algn="l" pos="707760"/>
                <a:tab algn="l" pos="1066680"/>
                <a:tab algn="l" pos="1425240"/>
                <a:tab algn="l" pos="1784160"/>
                <a:tab algn="l" pos="2143080"/>
                <a:tab algn="l" pos="2501640"/>
                <a:tab algn="l" pos="2860560"/>
                <a:tab algn="l" pos="3219120"/>
                <a:tab algn="l" pos="3578040"/>
                <a:tab algn="l" pos="3936960"/>
                <a:tab algn="l" pos="4295520"/>
                <a:tab algn="l" pos="4654440"/>
                <a:tab algn="l" pos="5013000"/>
                <a:tab algn="l" pos="5371920"/>
                <a:tab algn="l" pos="5730840"/>
                <a:tab algn="l" pos="6089400"/>
                <a:tab algn="l" pos="6448320"/>
                <a:tab algn="l" pos="6806880"/>
                <a:tab algn="l" pos="7165800"/>
                <a:tab algn="l" pos="7199280"/>
                <a:tab algn="l" pos="7559640"/>
                <a:tab algn="l" pos="7885080"/>
                <a:tab algn="l" pos="8243640"/>
                <a:tab algn="l" pos="8602560"/>
                <a:tab algn="l" pos="8961120"/>
                <a:tab algn="l" pos="9320040"/>
                <a:tab algn="l" pos="9678960"/>
                <a:tab algn="l" pos="10037520"/>
                <a:tab algn="l" pos="10396440"/>
                <a:tab algn="l" pos="1075500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How to Test a Template?</a:t>
            </a: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67" name="CustomShape 2"/>
          <p:cNvSpPr/>
          <p:nvPr/>
        </p:nvSpPr>
        <p:spPr>
          <a:xfrm>
            <a:off x="365040" y="1289160"/>
            <a:ext cx="8412120" cy="2874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  <a:ln cap="sq" w="936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lnSpc>
                <a:spcPct val="100000"/>
              </a:lnSpc>
              <a:spcBef>
                <a:spcPts val="848"/>
              </a:spcBef>
              <a:tabLst>
                <a:tab algn="l" pos="0"/>
                <a:tab algn="l" pos="349200"/>
                <a:tab algn="l" pos="707760"/>
                <a:tab algn="l" pos="1066680"/>
                <a:tab algn="l" pos="1425240"/>
                <a:tab algn="l" pos="1784160"/>
                <a:tab algn="l" pos="2143080"/>
                <a:tab algn="l" pos="2501640"/>
                <a:tab algn="l" pos="2860560"/>
                <a:tab algn="l" pos="3219120"/>
                <a:tab algn="l" pos="3578040"/>
                <a:tab algn="l" pos="3936960"/>
                <a:tab algn="l" pos="4295520"/>
                <a:tab algn="l" pos="4654440"/>
                <a:tab algn="l" pos="5013000"/>
                <a:tab algn="l" pos="5371920"/>
                <a:tab algn="l" pos="5730840"/>
                <a:tab algn="l" pos="6089400"/>
                <a:tab algn="l" pos="6448320"/>
                <a:tab algn="l" pos="6806880"/>
                <a:tab algn="l" pos="7165800"/>
                <a:tab algn="l" pos="7199280"/>
                <a:tab algn="l" pos="7559640"/>
                <a:tab algn="l" pos="7920000"/>
                <a:tab algn="l" pos="8280360"/>
                <a:tab algn="l" pos="8602560"/>
                <a:tab algn="l" pos="8961120"/>
                <a:tab algn="l" pos="9320040"/>
                <a:tab algn="l" pos="9678960"/>
                <a:tab algn="l" pos="10037520"/>
                <a:tab algn="l" pos="10396440"/>
                <a:tab algn="l" pos="1075500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def </a:t>
            </a:r>
            <a:r>
              <a:rPr b="1" lang="en-US" sz="2000" spc="-1" strike="noStrike">
                <a:solidFill>
                  <a:srgbClr val="000080"/>
                </a:solidFill>
                <a:latin typeface="Courier New"/>
                <a:ea typeface="Arial"/>
              </a:rPr>
              <a:t>test_polls_index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(self):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848"/>
              </a:spcBef>
              <a:tabLst>
                <a:tab algn="l" pos="0"/>
                <a:tab algn="l" pos="349200"/>
                <a:tab algn="l" pos="707760"/>
                <a:tab algn="l" pos="1066680"/>
                <a:tab algn="l" pos="1425240"/>
                <a:tab algn="l" pos="1784160"/>
                <a:tab algn="l" pos="2143080"/>
                <a:tab algn="l" pos="2501640"/>
                <a:tab algn="l" pos="2860560"/>
                <a:tab algn="l" pos="3219120"/>
                <a:tab algn="l" pos="3578040"/>
                <a:tab algn="l" pos="3936960"/>
                <a:tab algn="l" pos="4295520"/>
                <a:tab algn="l" pos="4654440"/>
                <a:tab algn="l" pos="5013000"/>
                <a:tab algn="l" pos="5371920"/>
                <a:tab algn="l" pos="5730840"/>
                <a:tab algn="l" pos="6089400"/>
                <a:tab algn="l" pos="6448320"/>
                <a:tab algn="l" pos="6806880"/>
                <a:tab algn="l" pos="7165800"/>
                <a:tab algn="l" pos="7199280"/>
                <a:tab algn="l" pos="7559640"/>
                <a:tab algn="l" pos="7920000"/>
                <a:tab algn="l" pos="8280360"/>
                <a:tab algn="l" pos="8602560"/>
                <a:tab algn="l" pos="8961120"/>
                <a:tab algn="l" pos="9320040"/>
                <a:tab algn="l" pos="9678960"/>
                <a:tab algn="l" pos="10037520"/>
                <a:tab algn="l" pos="10396440"/>
                <a:tab algn="l" pos="1075500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     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poll = Question(question_text=</a:t>
            </a:r>
            <a:r>
              <a:rPr b="1" lang="en-US" sz="2000" spc="-1" strike="noStrike">
                <a:solidFill>
                  <a:srgbClr val="800080"/>
                </a:solidFill>
                <a:latin typeface="Courier New"/>
                <a:ea typeface="Arial"/>
              </a:rPr>
              <a:t>"ABCDEFGHIJ"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,...)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848"/>
              </a:spcBef>
              <a:tabLst>
                <a:tab algn="l" pos="0"/>
                <a:tab algn="l" pos="349200"/>
                <a:tab algn="l" pos="707760"/>
                <a:tab algn="l" pos="1066680"/>
                <a:tab algn="l" pos="1425240"/>
                <a:tab algn="l" pos="1784160"/>
                <a:tab algn="l" pos="2143080"/>
                <a:tab algn="l" pos="2501640"/>
                <a:tab algn="l" pos="2860560"/>
                <a:tab algn="l" pos="3219120"/>
                <a:tab algn="l" pos="3578040"/>
                <a:tab algn="l" pos="3936960"/>
                <a:tab algn="l" pos="4295520"/>
                <a:tab algn="l" pos="4654440"/>
                <a:tab algn="l" pos="5013000"/>
                <a:tab algn="l" pos="5371920"/>
                <a:tab algn="l" pos="5730840"/>
                <a:tab algn="l" pos="6089400"/>
                <a:tab algn="l" pos="6448320"/>
                <a:tab algn="l" pos="6806880"/>
                <a:tab algn="l" pos="7165800"/>
                <a:tab algn="l" pos="7199280"/>
                <a:tab algn="l" pos="7559640"/>
                <a:tab algn="l" pos="7920000"/>
                <a:tab algn="l" pos="8280360"/>
                <a:tab algn="l" pos="8602560"/>
                <a:tab algn="l" pos="8961120"/>
                <a:tab algn="l" pos="9320040"/>
                <a:tab algn="l" pos="9678960"/>
                <a:tab algn="l" pos="10037520"/>
                <a:tab algn="l" pos="10396440"/>
                <a:tab algn="l" pos="1075500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     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poll.save()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848"/>
              </a:spcBef>
              <a:tabLst>
                <a:tab algn="l" pos="0"/>
                <a:tab algn="l" pos="349200"/>
                <a:tab algn="l" pos="707760"/>
                <a:tab algn="l" pos="1066680"/>
                <a:tab algn="l" pos="1425240"/>
                <a:tab algn="l" pos="1784160"/>
                <a:tab algn="l" pos="2143080"/>
                <a:tab algn="l" pos="2501640"/>
                <a:tab algn="l" pos="2860560"/>
                <a:tab algn="l" pos="3219120"/>
                <a:tab algn="l" pos="3578040"/>
                <a:tab algn="l" pos="3936960"/>
                <a:tab algn="l" pos="4295520"/>
                <a:tab algn="l" pos="4654440"/>
                <a:tab algn="l" pos="5013000"/>
                <a:tab algn="l" pos="5371920"/>
                <a:tab algn="l" pos="5730840"/>
                <a:tab algn="l" pos="6089400"/>
                <a:tab algn="l" pos="6448320"/>
                <a:tab algn="l" pos="6806880"/>
                <a:tab algn="l" pos="7165800"/>
                <a:tab algn="l" pos="7199280"/>
                <a:tab algn="l" pos="7559640"/>
                <a:tab algn="l" pos="7920000"/>
                <a:tab algn="l" pos="8280360"/>
                <a:tab algn="l" pos="8602560"/>
                <a:tab algn="l" pos="8961120"/>
                <a:tab algn="l" pos="9320040"/>
                <a:tab algn="l" pos="9678960"/>
                <a:tab algn="l" pos="10037520"/>
                <a:tab algn="l" pos="10396440"/>
                <a:tab algn="l" pos="1075500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     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response = self.client.get(</a:t>
            </a:r>
            <a:r>
              <a:rPr b="1" lang="en-US" sz="2000" spc="-1" strike="noStrike">
                <a:solidFill>
                  <a:srgbClr val="800080"/>
                </a:solidFill>
                <a:latin typeface="Courier New"/>
                <a:ea typeface="Arial"/>
              </a:rPr>
              <a:t>'/polls/'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)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848"/>
              </a:spcBef>
              <a:tabLst>
                <a:tab algn="l" pos="0"/>
                <a:tab algn="l" pos="349200"/>
                <a:tab algn="l" pos="707760"/>
                <a:tab algn="l" pos="1066680"/>
                <a:tab algn="l" pos="1425240"/>
                <a:tab algn="l" pos="1784160"/>
                <a:tab algn="l" pos="2143080"/>
                <a:tab algn="l" pos="2501640"/>
                <a:tab algn="l" pos="2860560"/>
                <a:tab algn="l" pos="3219120"/>
                <a:tab algn="l" pos="3578040"/>
                <a:tab algn="l" pos="3936960"/>
                <a:tab algn="l" pos="4295520"/>
                <a:tab algn="l" pos="4654440"/>
                <a:tab algn="l" pos="5013000"/>
                <a:tab algn="l" pos="5371920"/>
                <a:tab algn="l" pos="5730840"/>
                <a:tab algn="l" pos="6089400"/>
                <a:tab algn="l" pos="6448320"/>
                <a:tab algn="l" pos="6806880"/>
                <a:tab algn="l" pos="7165800"/>
                <a:tab algn="l" pos="7199280"/>
                <a:tab algn="l" pos="7559640"/>
                <a:tab algn="l" pos="7920000"/>
                <a:tab algn="l" pos="8280360"/>
                <a:tab algn="l" pos="8602560"/>
                <a:tab algn="l" pos="8961120"/>
                <a:tab algn="l" pos="9320040"/>
                <a:tab algn="l" pos="9678960"/>
                <a:tab algn="l" pos="10037520"/>
                <a:tab algn="l" pos="10396440"/>
                <a:tab algn="l" pos="1075500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     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self.</a:t>
            </a:r>
            <a:r>
              <a:rPr b="1" lang="en-US" sz="2000" spc="-1" strike="noStrike">
                <a:solidFill>
                  <a:srgbClr val="ff0000"/>
                </a:solidFill>
                <a:latin typeface="Courier New"/>
                <a:ea typeface="Arial"/>
              </a:rPr>
              <a:t>assertTemplateUsed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(response,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848"/>
              </a:spcBef>
              <a:tabLst>
                <a:tab algn="l" pos="0"/>
                <a:tab algn="l" pos="349200"/>
                <a:tab algn="l" pos="707760"/>
                <a:tab algn="l" pos="1066680"/>
                <a:tab algn="l" pos="1425240"/>
                <a:tab algn="l" pos="1784160"/>
                <a:tab algn="l" pos="2143080"/>
                <a:tab algn="l" pos="2501640"/>
                <a:tab algn="l" pos="2860560"/>
                <a:tab algn="l" pos="3219120"/>
                <a:tab algn="l" pos="3578040"/>
                <a:tab algn="l" pos="3936960"/>
                <a:tab algn="l" pos="4295520"/>
                <a:tab algn="l" pos="4654440"/>
                <a:tab algn="l" pos="5013000"/>
                <a:tab algn="l" pos="5371920"/>
                <a:tab algn="l" pos="5730840"/>
                <a:tab algn="l" pos="6089400"/>
                <a:tab algn="l" pos="6448320"/>
                <a:tab algn="l" pos="6806880"/>
                <a:tab algn="l" pos="7165800"/>
                <a:tab algn="l" pos="7199280"/>
                <a:tab algn="l" pos="7559640"/>
                <a:tab algn="l" pos="7920000"/>
                <a:tab algn="l" pos="8280360"/>
                <a:tab algn="l" pos="8602560"/>
                <a:tab algn="l" pos="8961120"/>
                <a:tab algn="l" pos="9320040"/>
                <a:tab algn="l" pos="9678960"/>
                <a:tab algn="l" pos="10037520"/>
                <a:tab algn="l" pos="10396440"/>
                <a:tab algn="l" pos="1075500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           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template_name=</a:t>
            </a:r>
            <a:r>
              <a:rPr b="1" lang="en-US" sz="2000" spc="-1" strike="noStrike">
                <a:solidFill>
                  <a:srgbClr val="800080"/>
                </a:solidFill>
                <a:latin typeface="Courier New"/>
                <a:ea typeface="Arial"/>
              </a:rPr>
              <a:t>'polls/index.html'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)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848"/>
              </a:spcBef>
              <a:tabLst>
                <a:tab algn="l" pos="0"/>
                <a:tab algn="l" pos="349200"/>
                <a:tab algn="l" pos="707760"/>
                <a:tab algn="l" pos="1066680"/>
                <a:tab algn="l" pos="1425240"/>
                <a:tab algn="l" pos="1784160"/>
                <a:tab algn="l" pos="2143080"/>
                <a:tab algn="l" pos="2501640"/>
                <a:tab algn="l" pos="2860560"/>
                <a:tab algn="l" pos="3219120"/>
                <a:tab algn="l" pos="3578040"/>
                <a:tab algn="l" pos="3936960"/>
                <a:tab algn="l" pos="4295520"/>
                <a:tab algn="l" pos="4654440"/>
                <a:tab algn="l" pos="5013000"/>
                <a:tab algn="l" pos="5371920"/>
                <a:tab algn="l" pos="5730840"/>
                <a:tab algn="l" pos="6089400"/>
                <a:tab algn="l" pos="6448320"/>
                <a:tab algn="l" pos="6806880"/>
                <a:tab algn="l" pos="7165800"/>
                <a:tab algn="l" pos="7199280"/>
                <a:tab algn="l" pos="7559640"/>
                <a:tab algn="l" pos="7920000"/>
                <a:tab algn="l" pos="8280360"/>
                <a:tab algn="l" pos="8602560"/>
                <a:tab algn="l" pos="8961120"/>
                <a:tab algn="l" pos="9320040"/>
                <a:tab algn="l" pos="9678960"/>
                <a:tab algn="l" pos="10037520"/>
                <a:tab algn="l" pos="10396440"/>
                <a:tab algn="l" pos="1075500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8" name="CustomShape 3"/>
          <p:cNvSpPr/>
          <p:nvPr/>
        </p:nvSpPr>
        <p:spPr>
          <a:xfrm>
            <a:off x="365040" y="4754520"/>
            <a:ext cx="8412120" cy="882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49200"/>
                <a:tab algn="l" pos="707760"/>
                <a:tab algn="l" pos="1066680"/>
                <a:tab algn="l" pos="1425240"/>
                <a:tab algn="l" pos="1784160"/>
                <a:tab algn="l" pos="2143080"/>
                <a:tab algn="l" pos="2501640"/>
                <a:tab algn="l" pos="2860560"/>
                <a:tab algn="l" pos="3219120"/>
                <a:tab algn="l" pos="3578040"/>
                <a:tab algn="l" pos="3936960"/>
                <a:tab algn="l" pos="4295520"/>
                <a:tab algn="l" pos="4654440"/>
                <a:tab algn="l" pos="5013000"/>
                <a:tab algn="l" pos="5371920"/>
                <a:tab algn="l" pos="5730840"/>
                <a:tab algn="l" pos="6089400"/>
                <a:tab algn="l" pos="6448320"/>
                <a:tab algn="l" pos="6806880"/>
                <a:tab algn="l" pos="7165800"/>
                <a:tab algn="l" pos="7199280"/>
                <a:tab algn="l" pos="7559640"/>
                <a:tab algn="l" pos="7920000"/>
                <a:tab algn="l" pos="8280360"/>
                <a:tab algn="l" pos="8602560"/>
                <a:tab algn="l" pos="8961120"/>
                <a:tab algn="l" pos="9320040"/>
                <a:tab algn="l" pos="9678960"/>
                <a:tab algn="l" pos="10037520"/>
                <a:tab algn="l" pos="10396440"/>
                <a:tab algn="l" pos="1075500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49200"/>
                <a:tab algn="l" pos="707760"/>
                <a:tab algn="l" pos="1066680"/>
                <a:tab algn="l" pos="1425240"/>
                <a:tab algn="l" pos="1784160"/>
                <a:tab algn="l" pos="2143080"/>
                <a:tab algn="l" pos="2501640"/>
                <a:tab algn="l" pos="2860560"/>
                <a:tab algn="l" pos="3219120"/>
                <a:tab algn="l" pos="3578040"/>
                <a:tab algn="l" pos="3936960"/>
                <a:tab algn="l" pos="4295520"/>
                <a:tab algn="l" pos="4654440"/>
                <a:tab algn="l" pos="5013000"/>
                <a:tab algn="l" pos="5371920"/>
                <a:tab algn="l" pos="5730840"/>
                <a:tab algn="l" pos="6089400"/>
                <a:tab algn="l" pos="6448320"/>
                <a:tab algn="l" pos="6806880"/>
                <a:tab algn="l" pos="7165800"/>
                <a:tab algn="l" pos="7199280"/>
                <a:tab algn="l" pos="7559640"/>
                <a:tab algn="l" pos="7920000"/>
                <a:tab algn="l" pos="8280360"/>
                <a:tab algn="l" pos="8602560"/>
                <a:tab algn="l" pos="8961120"/>
                <a:tab algn="l" pos="9320040"/>
                <a:tab algn="l" pos="9678960"/>
                <a:tab algn="l" pos="10037520"/>
                <a:tab algn="l" pos="10396440"/>
                <a:tab algn="l" pos="1075500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extShape 1"/>
          <p:cNvSpPr txBox="1"/>
          <p:nvPr/>
        </p:nvSpPr>
        <p:spPr>
          <a:xfrm>
            <a:off x="611280" y="259920"/>
            <a:ext cx="7904160" cy="847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49200"/>
                <a:tab algn="l" pos="707760"/>
                <a:tab algn="l" pos="1066680"/>
                <a:tab algn="l" pos="1425240"/>
                <a:tab algn="l" pos="1784160"/>
                <a:tab algn="l" pos="2143080"/>
                <a:tab algn="l" pos="2501640"/>
                <a:tab algn="l" pos="2860560"/>
                <a:tab algn="l" pos="3219120"/>
                <a:tab algn="l" pos="3578040"/>
                <a:tab algn="l" pos="3936960"/>
                <a:tab algn="l" pos="4295520"/>
                <a:tab algn="l" pos="4654440"/>
                <a:tab algn="l" pos="5013000"/>
                <a:tab algn="l" pos="5371920"/>
                <a:tab algn="l" pos="5730840"/>
                <a:tab algn="l" pos="6089400"/>
                <a:tab algn="l" pos="6448320"/>
                <a:tab algn="l" pos="6806880"/>
                <a:tab algn="l" pos="7165800"/>
                <a:tab algn="l" pos="7199280"/>
                <a:tab algn="l" pos="7559640"/>
                <a:tab algn="l" pos="7885080"/>
                <a:tab algn="l" pos="8243640"/>
                <a:tab algn="l" pos="8602560"/>
                <a:tab algn="l" pos="8961120"/>
                <a:tab algn="l" pos="9320040"/>
                <a:tab algn="l" pos="9678960"/>
                <a:tab algn="l" pos="10037520"/>
                <a:tab algn="l" pos="10396440"/>
                <a:tab algn="l" pos="1075500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You can test POST, too</a:t>
            </a: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70" name="TextShape 2"/>
          <p:cNvSpPr txBox="1"/>
          <p:nvPr/>
        </p:nvSpPr>
        <p:spPr>
          <a:xfrm>
            <a:off x="472680" y="1301400"/>
            <a:ext cx="8139240" cy="4995720"/>
          </a:xfrm>
          <a:prstGeom prst="rect">
            <a:avLst/>
          </a:prstGeom>
          <a:noFill/>
          <a:ln w="9360">
            <a:solidFill>
              <a:srgbClr val="3465a4"/>
            </a:solidFill>
            <a:round/>
          </a:ln>
        </p:spPr>
        <p:txBody>
          <a:bodyPr lIns="90000" rIns="90000" tIns="46800" bIns="46800">
            <a:normAutofit fontScale="94000"/>
          </a:bodyPr>
          <a:p>
            <a:pPr marL="342720" indent="-307800">
              <a:lnSpc>
                <a:spcPct val="100000"/>
              </a:lnSpc>
              <a:spcBef>
                <a:spcPts val="1500"/>
              </a:spcBef>
              <a:tabLst>
                <a:tab algn="l" pos="0"/>
                <a:tab algn="l" pos="334800"/>
                <a:tab algn="l" pos="349200"/>
                <a:tab algn="l" pos="707760"/>
                <a:tab algn="l" pos="1066680"/>
                <a:tab algn="l" pos="1425240"/>
                <a:tab algn="l" pos="1784160"/>
                <a:tab algn="l" pos="2143080"/>
                <a:tab algn="l" pos="2501640"/>
                <a:tab algn="l" pos="2860560"/>
                <a:tab algn="l" pos="3219120"/>
                <a:tab algn="l" pos="3578040"/>
                <a:tab algn="l" pos="3936960"/>
                <a:tab algn="l" pos="4295520"/>
                <a:tab algn="l" pos="4654440"/>
                <a:tab algn="l" pos="5013000"/>
                <a:tab algn="l" pos="5371920"/>
                <a:tab algn="l" pos="5730840"/>
                <a:tab algn="l" pos="6089400"/>
                <a:tab algn="l" pos="6448320"/>
                <a:tab algn="l" pos="6806880"/>
                <a:tab algn="l" pos="7165800"/>
                <a:tab algn="l" pos="7199280"/>
                <a:tab algn="l" pos="7559640"/>
                <a:tab algn="l" pos="7920000"/>
                <a:tab algn="l" pos="8243640"/>
                <a:tab algn="l" pos="8602560"/>
                <a:tab algn="l" pos="8961120"/>
                <a:tab algn="l" pos="9320040"/>
                <a:tab algn="l" pos="9678960"/>
                <a:tab algn="l" pos="10037520"/>
                <a:tab algn="l" pos="10396440"/>
                <a:tab algn="l" pos="1075500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8000"/>
                </a:solidFill>
                <a:latin typeface="Courier New"/>
              </a:rPr>
              <a:t># Vote for a poll.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2720" indent="-307800">
              <a:lnSpc>
                <a:spcPct val="100000"/>
              </a:lnSpc>
              <a:spcBef>
                <a:spcPts val="1500"/>
              </a:spcBef>
              <a:tabLst>
                <a:tab algn="l" pos="0"/>
                <a:tab algn="l" pos="334800"/>
                <a:tab algn="l" pos="349200"/>
                <a:tab algn="l" pos="707760"/>
                <a:tab algn="l" pos="1066680"/>
                <a:tab algn="l" pos="1425240"/>
                <a:tab algn="l" pos="1784160"/>
                <a:tab algn="l" pos="2143080"/>
                <a:tab algn="l" pos="2501640"/>
                <a:tab algn="l" pos="2860560"/>
                <a:tab algn="l" pos="3219120"/>
                <a:tab algn="l" pos="3578040"/>
                <a:tab algn="l" pos="3936960"/>
                <a:tab algn="l" pos="4295520"/>
                <a:tab algn="l" pos="4654440"/>
                <a:tab algn="l" pos="5013000"/>
                <a:tab algn="l" pos="5371920"/>
                <a:tab algn="l" pos="5730840"/>
                <a:tab algn="l" pos="6089400"/>
                <a:tab algn="l" pos="6448320"/>
                <a:tab algn="l" pos="6806880"/>
                <a:tab algn="l" pos="7165800"/>
                <a:tab algn="l" pos="7199280"/>
                <a:tab algn="l" pos="7559640"/>
                <a:tab algn="l" pos="7920000"/>
                <a:tab algn="l" pos="8243640"/>
                <a:tab algn="l" pos="8602560"/>
                <a:tab algn="l" pos="8961120"/>
                <a:tab algn="l" pos="9320040"/>
                <a:tab algn="l" pos="9678960"/>
                <a:tab algn="l" pos="10037520"/>
                <a:tab algn="l" pos="10396440"/>
                <a:tab algn="l" pos="1075500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8000"/>
                </a:solidFill>
                <a:latin typeface="Courier New"/>
              </a:rPr>
              <a:t># This example assumes you somehow know the poll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2720" indent="-307800">
              <a:lnSpc>
                <a:spcPct val="100000"/>
              </a:lnSpc>
              <a:spcBef>
                <a:spcPts val="1500"/>
              </a:spcBef>
              <a:tabLst>
                <a:tab algn="l" pos="0"/>
                <a:tab algn="l" pos="334800"/>
                <a:tab algn="l" pos="349200"/>
                <a:tab algn="l" pos="707760"/>
                <a:tab algn="l" pos="1066680"/>
                <a:tab algn="l" pos="1425240"/>
                <a:tab algn="l" pos="1784160"/>
                <a:tab algn="l" pos="2143080"/>
                <a:tab algn="l" pos="2501640"/>
                <a:tab algn="l" pos="2860560"/>
                <a:tab algn="l" pos="3219120"/>
                <a:tab algn="l" pos="3578040"/>
                <a:tab algn="l" pos="3936960"/>
                <a:tab algn="l" pos="4295520"/>
                <a:tab algn="l" pos="4654440"/>
                <a:tab algn="l" pos="5013000"/>
                <a:tab algn="l" pos="5371920"/>
                <a:tab algn="l" pos="5730840"/>
                <a:tab algn="l" pos="6089400"/>
                <a:tab algn="l" pos="6448320"/>
                <a:tab algn="l" pos="6806880"/>
                <a:tab algn="l" pos="7165800"/>
                <a:tab algn="l" pos="7199280"/>
                <a:tab algn="l" pos="7559640"/>
                <a:tab algn="l" pos="7920000"/>
                <a:tab algn="l" pos="8243640"/>
                <a:tab algn="l" pos="8602560"/>
                <a:tab algn="l" pos="8961120"/>
                <a:tab algn="l" pos="9320040"/>
                <a:tab algn="l" pos="9678960"/>
                <a:tab algn="l" pos="10037520"/>
                <a:tab algn="l" pos="10396440"/>
                <a:tab algn="l" pos="1075500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8000"/>
                </a:solidFill>
                <a:latin typeface="Courier New"/>
              </a:rPr>
              <a:t># id is 1.  Send POST data as a Python </a:t>
            </a:r>
            <a:r>
              <a:rPr b="1" lang="en-US" sz="2000" spc="-1" strike="noStrike" u="sng">
                <a:solidFill>
                  <a:srgbClr val="008000"/>
                </a:solidFill>
                <a:uFillTx/>
                <a:latin typeface="Courier New"/>
              </a:rPr>
              <a:t>dictionary</a:t>
            </a:r>
            <a:r>
              <a:rPr b="1" lang="en-US" sz="2000" spc="-1" strike="noStrike">
                <a:solidFill>
                  <a:srgbClr val="008000"/>
                </a:solidFill>
                <a:latin typeface="Courier New"/>
              </a:rPr>
              <a:t>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2720" indent="-307800">
              <a:lnSpc>
                <a:spcPct val="100000"/>
              </a:lnSpc>
              <a:spcBef>
                <a:spcPts val="1500"/>
              </a:spcBef>
              <a:tabLst>
                <a:tab algn="l" pos="0"/>
                <a:tab algn="l" pos="334800"/>
                <a:tab algn="l" pos="349200"/>
                <a:tab algn="l" pos="707760"/>
                <a:tab algn="l" pos="1066680"/>
                <a:tab algn="l" pos="1425240"/>
                <a:tab algn="l" pos="1784160"/>
                <a:tab algn="l" pos="2143080"/>
                <a:tab algn="l" pos="2501640"/>
                <a:tab algn="l" pos="2860560"/>
                <a:tab algn="l" pos="3219120"/>
                <a:tab algn="l" pos="3578040"/>
                <a:tab algn="l" pos="3936960"/>
                <a:tab algn="l" pos="4295520"/>
                <a:tab algn="l" pos="4654440"/>
                <a:tab algn="l" pos="5013000"/>
                <a:tab algn="l" pos="5371920"/>
                <a:tab algn="l" pos="5730840"/>
                <a:tab algn="l" pos="6089400"/>
                <a:tab algn="l" pos="6448320"/>
                <a:tab algn="l" pos="6806880"/>
                <a:tab algn="l" pos="7165800"/>
                <a:tab algn="l" pos="7199280"/>
                <a:tab algn="l" pos="7559640"/>
                <a:tab algn="l" pos="7920000"/>
                <a:tab algn="l" pos="8243640"/>
                <a:tab algn="l" pos="8602560"/>
                <a:tab algn="l" pos="8961120"/>
                <a:tab algn="l" pos="9320040"/>
                <a:tab algn="l" pos="9678960"/>
                <a:tab algn="l" pos="10037520"/>
                <a:tab algn="l" pos="10396440"/>
                <a:tab algn="l" pos="1075500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response =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2720" indent="-307800">
              <a:lnSpc>
                <a:spcPct val="100000"/>
              </a:lnSpc>
              <a:spcBef>
                <a:spcPts val="1500"/>
              </a:spcBef>
              <a:tabLst>
                <a:tab algn="l" pos="0"/>
                <a:tab algn="l" pos="334800"/>
                <a:tab algn="l" pos="349200"/>
                <a:tab algn="l" pos="707760"/>
                <a:tab algn="l" pos="1066680"/>
                <a:tab algn="l" pos="1425240"/>
                <a:tab algn="l" pos="1784160"/>
                <a:tab algn="l" pos="2143080"/>
                <a:tab algn="l" pos="2501640"/>
                <a:tab algn="l" pos="2860560"/>
                <a:tab algn="l" pos="3219120"/>
                <a:tab algn="l" pos="3578040"/>
                <a:tab algn="l" pos="3936960"/>
                <a:tab algn="l" pos="4295520"/>
                <a:tab algn="l" pos="4654440"/>
                <a:tab algn="l" pos="5013000"/>
                <a:tab algn="l" pos="5371920"/>
                <a:tab algn="l" pos="5730840"/>
                <a:tab algn="l" pos="6089400"/>
                <a:tab algn="l" pos="6448320"/>
                <a:tab algn="l" pos="6806880"/>
                <a:tab algn="l" pos="7165800"/>
                <a:tab algn="l" pos="7199280"/>
                <a:tab algn="l" pos="7559640"/>
                <a:tab algn="l" pos="7920000"/>
                <a:tab algn="l" pos="8243640"/>
                <a:tab algn="l" pos="8602560"/>
                <a:tab algn="l" pos="8961120"/>
                <a:tab algn="l" pos="9320040"/>
                <a:tab algn="l" pos="9678960"/>
                <a:tab algn="l" pos="10037520"/>
                <a:tab algn="l" pos="10396440"/>
                <a:tab algn="l" pos="1075500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  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self.client.</a:t>
            </a:r>
            <a:r>
              <a:rPr b="1" lang="en-US" sz="2000" spc="-1" strike="noStrike">
                <a:solidFill>
                  <a:srgbClr val="ff0000"/>
                </a:solidFill>
                <a:latin typeface="Courier New"/>
              </a:rPr>
              <a:t>post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('/polls/1/', </a:t>
            </a:r>
            <a:r>
              <a:rPr b="1" lang="en-US" sz="2000" spc="-1" strike="noStrike">
                <a:solidFill>
                  <a:srgbClr val="800080"/>
                </a:solidFill>
                <a:latin typeface="Courier New"/>
              </a:rPr>
              <a:t>{'choice': '2'}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2720" indent="-307800">
              <a:lnSpc>
                <a:spcPct val="100000"/>
              </a:lnSpc>
              <a:spcBef>
                <a:spcPts val="1500"/>
              </a:spcBef>
              <a:tabLst>
                <a:tab algn="l" pos="0"/>
                <a:tab algn="l" pos="334800"/>
                <a:tab algn="l" pos="349200"/>
                <a:tab algn="l" pos="707760"/>
                <a:tab algn="l" pos="1066680"/>
                <a:tab algn="l" pos="1425240"/>
                <a:tab algn="l" pos="1784160"/>
                <a:tab algn="l" pos="2143080"/>
                <a:tab algn="l" pos="2501640"/>
                <a:tab algn="l" pos="2860560"/>
                <a:tab algn="l" pos="3219120"/>
                <a:tab algn="l" pos="3578040"/>
                <a:tab algn="l" pos="3936960"/>
                <a:tab algn="l" pos="4295520"/>
                <a:tab algn="l" pos="4654440"/>
                <a:tab algn="l" pos="5013000"/>
                <a:tab algn="l" pos="5371920"/>
                <a:tab algn="l" pos="5730840"/>
                <a:tab algn="l" pos="6089400"/>
                <a:tab algn="l" pos="6448320"/>
                <a:tab algn="l" pos="6806880"/>
                <a:tab algn="l" pos="7165800"/>
                <a:tab algn="l" pos="7199280"/>
                <a:tab algn="l" pos="7559640"/>
                <a:tab algn="l" pos="7920000"/>
                <a:tab algn="l" pos="8243640"/>
                <a:tab algn="l" pos="8602560"/>
                <a:tab algn="l" pos="8961120"/>
                <a:tab algn="l" pos="9320040"/>
                <a:tab algn="l" pos="9678960"/>
                <a:tab algn="l" pos="10037520"/>
                <a:tab algn="l" pos="10396440"/>
                <a:tab algn="l" pos="1075500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8000"/>
                </a:solidFill>
                <a:latin typeface="Courier New"/>
              </a:rPr>
              <a:t># What should POST return? (Should redirect)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2720" indent="-307800">
              <a:lnSpc>
                <a:spcPct val="100000"/>
              </a:lnSpc>
              <a:spcBef>
                <a:spcPts val="1500"/>
              </a:spcBef>
              <a:tabLst>
                <a:tab algn="l" pos="0"/>
                <a:tab algn="l" pos="334800"/>
                <a:tab algn="l" pos="349200"/>
                <a:tab algn="l" pos="707760"/>
                <a:tab algn="l" pos="1066680"/>
                <a:tab algn="l" pos="1425240"/>
                <a:tab algn="l" pos="1784160"/>
                <a:tab algn="l" pos="2143080"/>
                <a:tab algn="l" pos="2501640"/>
                <a:tab algn="l" pos="2860560"/>
                <a:tab algn="l" pos="3219120"/>
                <a:tab algn="l" pos="3578040"/>
                <a:tab algn="l" pos="3936960"/>
                <a:tab algn="l" pos="4295520"/>
                <a:tab algn="l" pos="4654440"/>
                <a:tab algn="l" pos="5013000"/>
                <a:tab algn="l" pos="5371920"/>
                <a:tab algn="l" pos="5730840"/>
                <a:tab algn="l" pos="6089400"/>
                <a:tab algn="l" pos="6448320"/>
                <a:tab algn="l" pos="6806880"/>
                <a:tab algn="l" pos="7165800"/>
                <a:tab algn="l" pos="7199280"/>
                <a:tab algn="l" pos="7559640"/>
                <a:tab algn="l" pos="7920000"/>
                <a:tab algn="l" pos="8243640"/>
                <a:tab algn="l" pos="8602560"/>
                <a:tab algn="l" pos="8961120"/>
                <a:tab algn="l" pos="9320040"/>
                <a:tab algn="l" pos="9678960"/>
                <a:tab algn="l" pos="10037520"/>
                <a:tab algn="l" pos="10396440"/>
                <a:tab algn="l" pos="1075500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8000"/>
                </a:solidFill>
                <a:latin typeface="Courier New"/>
              </a:rPr>
              <a:t># Test that the vote was recorded in choice.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2720" indent="-307800">
              <a:lnSpc>
                <a:spcPct val="100000"/>
              </a:lnSpc>
              <a:spcBef>
                <a:spcPts val="1500"/>
              </a:spcBef>
              <a:tabLst>
                <a:tab algn="l" pos="0"/>
                <a:tab algn="l" pos="334800"/>
                <a:tab algn="l" pos="349200"/>
                <a:tab algn="l" pos="707760"/>
                <a:tab algn="l" pos="1066680"/>
                <a:tab algn="l" pos="1425240"/>
                <a:tab algn="l" pos="1784160"/>
                <a:tab algn="l" pos="2143080"/>
                <a:tab algn="l" pos="2501640"/>
                <a:tab algn="l" pos="2860560"/>
                <a:tab algn="l" pos="3219120"/>
                <a:tab algn="l" pos="3578040"/>
                <a:tab algn="l" pos="3936960"/>
                <a:tab algn="l" pos="4295520"/>
                <a:tab algn="l" pos="4654440"/>
                <a:tab algn="l" pos="5013000"/>
                <a:tab algn="l" pos="5371920"/>
                <a:tab algn="l" pos="5730840"/>
                <a:tab algn="l" pos="6089400"/>
                <a:tab algn="l" pos="6448320"/>
                <a:tab algn="l" pos="6806880"/>
                <a:tab algn="l" pos="7165800"/>
                <a:tab algn="l" pos="7199280"/>
                <a:tab algn="l" pos="7559640"/>
                <a:tab algn="l" pos="7920000"/>
                <a:tab algn="l" pos="8243640"/>
                <a:tab algn="l" pos="8602560"/>
                <a:tab algn="l" pos="8961120"/>
                <a:tab algn="l" pos="9320040"/>
                <a:tab algn="l" pos="9678960"/>
                <a:tab algn="l" pos="10037520"/>
                <a:tab algn="l" pos="10396440"/>
                <a:tab algn="l" pos="1075500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8000"/>
                </a:solidFill>
                <a:latin typeface="Courier New"/>
              </a:rPr>
              <a:t># Test an invalid choice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2720" indent="-307800">
              <a:lnSpc>
                <a:spcPct val="100000"/>
              </a:lnSpc>
              <a:spcBef>
                <a:spcPts val="1500"/>
              </a:spcBef>
              <a:tabLst>
                <a:tab algn="l" pos="0"/>
                <a:tab algn="l" pos="334800"/>
                <a:tab algn="l" pos="349200"/>
                <a:tab algn="l" pos="707760"/>
                <a:tab algn="l" pos="1066680"/>
                <a:tab algn="l" pos="1425240"/>
                <a:tab algn="l" pos="1784160"/>
                <a:tab algn="l" pos="2143080"/>
                <a:tab algn="l" pos="2501640"/>
                <a:tab algn="l" pos="2860560"/>
                <a:tab algn="l" pos="3219120"/>
                <a:tab algn="l" pos="3578040"/>
                <a:tab algn="l" pos="3936960"/>
                <a:tab algn="l" pos="4295520"/>
                <a:tab algn="l" pos="4654440"/>
                <a:tab algn="l" pos="5013000"/>
                <a:tab algn="l" pos="5371920"/>
                <a:tab algn="l" pos="5730840"/>
                <a:tab algn="l" pos="6089400"/>
                <a:tab algn="l" pos="6448320"/>
                <a:tab algn="l" pos="6806880"/>
                <a:tab algn="l" pos="7165800"/>
                <a:tab algn="l" pos="7199280"/>
                <a:tab algn="l" pos="7559640"/>
                <a:tab algn="l" pos="7920000"/>
                <a:tab algn="l" pos="8243640"/>
                <a:tab algn="l" pos="8602560"/>
                <a:tab algn="l" pos="8961120"/>
                <a:tab algn="l" pos="9320040"/>
                <a:tab algn="l" pos="9678960"/>
                <a:tab algn="l" pos="10037520"/>
                <a:tab algn="l" pos="10396440"/>
                <a:tab algn="l" pos="1075500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response2 =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2720" indent="-307800">
              <a:lnSpc>
                <a:spcPct val="100000"/>
              </a:lnSpc>
              <a:spcBef>
                <a:spcPts val="1500"/>
              </a:spcBef>
              <a:tabLst>
                <a:tab algn="l" pos="0"/>
                <a:tab algn="l" pos="334800"/>
                <a:tab algn="l" pos="349200"/>
                <a:tab algn="l" pos="707760"/>
                <a:tab algn="l" pos="1066680"/>
                <a:tab algn="l" pos="1425240"/>
                <a:tab algn="l" pos="1784160"/>
                <a:tab algn="l" pos="2143080"/>
                <a:tab algn="l" pos="2501640"/>
                <a:tab algn="l" pos="2860560"/>
                <a:tab algn="l" pos="3219120"/>
                <a:tab algn="l" pos="3578040"/>
                <a:tab algn="l" pos="3936960"/>
                <a:tab algn="l" pos="4295520"/>
                <a:tab algn="l" pos="4654440"/>
                <a:tab algn="l" pos="5013000"/>
                <a:tab algn="l" pos="5371920"/>
                <a:tab algn="l" pos="5730840"/>
                <a:tab algn="l" pos="6089400"/>
                <a:tab algn="l" pos="6448320"/>
                <a:tab algn="l" pos="6806880"/>
                <a:tab algn="l" pos="7165800"/>
                <a:tab algn="l" pos="7199280"/>
                <a:tab algn="l" pos="7559640"/>
                <a:tab algn="l" pos="7920000"/>
                <a:tab algn="l" pos="8243640"/>
                <a:tab algn="l" pos="8602560"/>
                <a:tab algn="l" pos="8961120"/>
                <a:tab algn="l" pos="9320040"/>
                <a:tab algn="l" pos="9678960"/>
                <a:tab algn="l" pos="10037520"/>
                <a:tab algn="l" pos="10396440"/>
                <a:tab algn="l" pos="1075500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  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self.client.post('/polls/1/', </a:t>
            </a:r>
            <a:r>
              <a:rPr b="1" lang="en-US" sz="2000" spc="-1" strike="noStrike">
                <a:solidFill>
                  <a:srgbClr val="800080"/>
                </a:solidFill>
                <a:latin typeface="Courier New"/>
              </a:rPr>
              <a:t>{'choice': '9999'}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2720" indent="-307800">
              <a:lnSpc>
                <a:spcPct val="100000"/>
              </a:lnSpc>
              <a:spcBef>
                <a:spcPts val="1500"/>
              </a:spcBef>
              <a:tabLst>
                <a:tab algn="l" pos="0"/>
                <a:tab algn="l" pos="334800"/>
                <a:tab algn="l" pos="349200"/>
                <a:tab algn="l" pos="707760"/>
                <a:tab algn="l" pos="1066680"/>
                <a:tab algn="l" pos="1425240"/>
                <a:tab algn="l" pos="1784160"/>
                <a:tab algn="l" pos="2143080"/>
                <a:tab algn="l" pos="2501640"/>
                <a:tab algn="l" pos="2860560"/>
                <a:tab algn="l" pos="3219120"/>
                <a:tab algn="l" pos="3578040"/>
                <a:tab algn="l" pos="3936960"/>
                <a:tab algn="l" pos="4295520"/>
                <a:tab algn="l" pos="4654440"/>
                <a:tab algn="l" pos="5013000"/>
                <a:tab algn="l" pos="5371920"/>
                <a:tab algn="l" pos="5730840"/>
                <a:tab algn="l" pos="6089400"/>
                <a:tab algn="l" pos="6448320"/>
                <a:tab algn="l" pos="6806880"/>
                <a:tab algn="l" pos="7165800"/>
                <a:tab algn="l" pos="7199280"/>
                <a:tab algn="l" pos="7559640"/>
                <a:tab algn="l" pos="7920000"/>
                <a:tab algn="l" pos="8243640"/>
                <a:tab algn="l" pos="8602560"/>
                <a:tab algn="l" pos="8961120"/>
                <a:tab algn="l" pos="9320040"/>
                <a:tab algn="l" pos="9678960"/>
                <a:tab algn="l" pos="10037520"/>
                <a:tab algn="l" pos="10396440"/>
                <a:tab algn="l" pos="1075500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2720" indent="-307800">
              <a:lnSpc>
                <a:spcPct val="100000"/>
              </a:lnSpc>
              <a:spcBef>
                <a:spcPts val="1500"/>
              </a:spcBef>
              <a:tabLst>
                <a:tab algn="l" pos="0"/>
                <a:tab algn="l" pos="334800"/>
                <a:tab algn="l" pos="349200"/>
                <a:tab algn="l" pos="707760"/>
                <a:tab algn="l" pos="1066680"/>
                <a:tab algn="l" pos="1425240"/>
                <a:tab algn="l" pos="1784160"/>
                <a:tab algn="l" pos="2143080"/>
                <a:tab algn="l" pos="2501640"/>
                <a:tab algn="l" pos="2860560"/>
                <a:tab algn="l" pos="3219120"/>
                <a:tab algn="l" pos="3578040"/>
                <a:tab algn="l" pos="3936960"/>
                <a:tab algn="l" pos="4295520"/>
                <a:tab algn="l" pos="4654440"/>
                <a:tab algn="l" pos="5013000"/>
                <a:tab algn="l" pos="5371920"/>
                <a:tab algn="l" pos="5730840"/>
                <a:tab algn="l" pos="6089400"/>
                <a:tab algn="l" pos="6448320"/>
                <a:tab algn="l" pos="6806880"/>
                <a:tab algn="l" pos="7165800"/>
                <a:tab algn="l" pos="7199280"/>
                <a:tab algn="l" pos="7559640"/>
                <a:tab algn="l" pos="7920000"/>
                <a:tab algn="l" pos="8243640"/>
                <a:tab algn="l" pos="8602560"/>
                <a:tab algn="l" pos="8961120"/>
                <a:tab algn="l" pos="9320040"/>
                <a:tab algn="l" pos="9678960"/>
                <a:tab algn="l" pos="10037520"/>
                <a:tab algn="l" pos="10396440"/>
                <a:tab algn="l" pos="1075500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2720" indent="-307800">
              <a:lnSpc>
                <a:spcPct val="100000"/>
              </a:lnSpc>
              <a:spcBef>
                <a:spcPts val="1500"/>
              </a:spcBef>
              <a:tabLst>
                <a:tab algn="l" pos="0"/>
                <a:tab algn="l" pos="334800"/>
                <a:tab algn="l" pos="349200"/>
                <a:tab algn="l" pos="707760"/>
                <a:tab algn="l" pos="1066680"/>
                <a:tab algn="l" pos="1425240"/>
                <a:tab algn="l" pos="1784160"/>
                <a:tab algn="l" pos="2143080"/>
                <a:tab algn="l" pos="2501640"/>
                <a:tab algn="l" pos="2860560"/>
                <a:tab algn="l" pos="3219120"/>
                <a:tab algn="l" pos="3578040"/>
                <a:tab algn="l" pos="3936960"/>
                <a:tab algn="l" pos="4295520"/>
                <a:tab algn="l" pos="4654440"/>
                <a:tab algn="l" pos="5013000"/>
                <a:tab algn="l" pos="5371920"/>
                <a:tab algn="l" pos="5730840"/>
                <a:tab algn="l" pos="6089400"/>
                <a:tab algn="l" pos="6448320"/>
                <a:tab algn="l" pos="6806880"/>
                <a:tab algn="l" pos="7165800"/>
                <a:tab algn="l" pos="7199280"/>
                <a:tab algn="l" pos="7559640"/>
                <a:tab algn="l" pos="7920000"/>
                <a:tab algn="l" pos="8243640"/>
                <a:tab algn="l" pos="8602560"/>
                <a:tab algn="l" pos="8961120"/>
                <a:tab algn="l" pos="9320040"/>
                <a:tab algn="l" pos="9678960"/>
                <a:tab algn="l" pos="10037520"/>
                <a:tab algn="l" pos="10396440"/>
                <a:tab algn="l" pos="1075500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2720" indent="-307800">
              <a:lnSpc>
                <a:spcPct val="100000"/>
              </a:lnSpc>
              <a:spcBef>
                <a:spcPts val="1500"/>
              </a:spcBef>
              <a:tabLst>
                <a:tab algn="l" pos="0"/>
                <a:tab algn="l" pos="334800"/>
                <a:tab algn="l" pos="349200"/>
                <a:tab algn="l" pos="707760"/>
                <a:tab algn="l" pos="1066680"/>
                <a:tab algn="l" pos="1425240"/>
                <a:tab algn="l" pos="1784160"/>
                <a:tab algn="l" pos="2143080"/>
                <a:tab algn="l" pos="2501640"/>
                <a:tab algn="l" pos="2860560"/>
                <a:tab algn="l" pos="3219120"/>
                <a:tab algn="l" pos="3578040"/>
                <a:tab algn="l" pos="3936960"/>
                <a:tab algn="l" pos="4295520"/>
                <a:tab algn="l" pos="4654440"/>
                <a:tab algn="l" pos="5013000"/>
                <a:tab algn="l" pos="5371920"/>
                <a:tab algn="l" pos="5730840"/>
                <a:tab algn="l" pos="6089400"/>
                <a:tab algn="l" pos="6448320"/>
                <a:tab algn="l" pos="6806880"/>
                <a:tab algn="l" pos="7165800"/>
                <a:tab algn="l" pos="7199280"/>
                <a:tab algn="l" pos="7559640"/>
                <a:tab algn="l" pos="7920000"/>
                <a:tab algn="l" pos="8243640"/>
                <a:tab algn="l" pos="8602560"/>
                <a:tab algn="l" pos="8961120"/>
                <a:tab algn="l" pos="9320040"/>
                <a:tab algn="l" pos="9678960"/>
                <a:tab algn="l" pos="10037520"/>
                <a:tab algn="l" pos="10396440"/>
                <a:tab algn="l" pos="1075500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Shape 1"/>
          <p:cNvSpPr txBox="1"/>
          <p:nvPr/>
        </p:nvSpPr>
        <p:spPr>
          <a:xfrm>
            <a:off x="610920" y="260280"/>
            <a:ext cx="7907400" cy="851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49200"/>
                <a:tab algn="l" pos="707760"/>
                <a:tab algn="l" pos="1066680"/>
                <a:tab algn="l" pos="1425240"/>
                <a:tab algn="l" pos="1784160"/>
                <a:tab algn="l" pos="2143080"/>
                <a:tab algn="l" pos="2501640"/>
                <a:tab algn="l" pos="2860560"/>
                <a:tab algn="l" pos="3219120"/>
                <a:tab algn="l" pos="3578040"/>
                <a:tab algn="l" pos="3936960"/>
                <a:tab algn="l" pos="4295520"/>
                <a:tab algn="l" pos="4654440"/>
                <a:tab algn="l" pos="5013000"/>
                <a:tab algn="l" pos="5371920"/>
                <a:tab algn="l" pos="5730840"/>
                <a:tab algn="l" pos="6089400"/>
                <a:tab algn="l" pos="6448320"/>
                <a:tab algn="l" pos="6806880"/>
                <a:tab algn="l" pos="7165800"/>
                <a:tab algn="l" pos="7199280"/>
                <a:tab algn="l" pos="7559640"/>
                <a:tab algn="l" pos="7885080"/>
                <a:tab algn="l" pos="8243640"/>
                <a:tab algn="l" pos="8602560"/>
                <a:tab algn="l" pos="8961120"/>
                <a:tab algn="l" pos="9320040"/>
                <a:tab algn="l" pos="9678960"/>
                <a:tab algn="l" pos="10037520"/>
                <a:tab algn="l" pos="10396440"/>
                <a:tab algn="l" pos="1075500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Are Unit Tests Enough?</a:t>
            </a: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72" name="TextShape 2"/>
          <p:cNvSpPr txBox="1"/>
          <p:nvPr/>
        </p:nvSpPr>
        <p:spPr>
          <a:xfrm>
            <a:off x="639360" y="1391760"/>
            <a:ext cx="7907400" cy="4999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pPr marL="342720" indent="-309600" algn="ctr">
              <a:spcBef>
                <a:spcPts val="1500"/>
              </a:spcBef>
              <a:tabLst>
                <a:tab algn="l" pos="0"/>
                <a:tab algn="l" pos="334800"/>
                <a:tab algn="l" pos="349200"/>
                <a:tab algn="l" pos="707760"/>
                <a:tab algn="l" pos="1066680"/>
                <a:tab algn="l" pos="1425240"/>
                <a:tab algn="l" pos="1784160"/>
                <a:tab algn="l" pos="2143080"/>
                <a:tab algn="l" pos="2501640"/>
                <a:tab algn="l" pos="2860560"/>
                <a:tab algn="l" pos="3219120"/>
                <a:tab algn="l" pos="3578040"/>
                <a:tab algn="l" pos="3936960"/>
                <a:tab algn="l" pos="4295520"/>
                <a:tab algn="l" pos="4654440"/>
                <a:tab algn="l" pos="5013000"/>
                <a:tab algn="l" pos="5371920"/>
                <a:tab algn="l" pos="5730840"/>
                <a:tab algn="l" pos="6089400"/>
                <a:tab algn="l" pos="6448320"/>
                <a:tab algn="l" pos="6806880"/>
                <a:tab algn="l" pos="7165800"/>
                <a:tab algn="l" pos="7199280"/>
                <a:tab algn="l" pos="7559640"/>
                <a:tab algn="l" pos="7885080"/>
                <a:tab algn="l" pos="8243640"/>
                <a:tab algn="l" pos="8602560"/>
                <a:tab algn="l" pos="8961120"/>
                <a:tab algn="l" pos="9320040"/>
                <a:tab algn="l" pos="9678960"/>
                <a:tab algn="l" pos="10037520"/>
                <a:tab algn="l" pos="10396440"/>
                <a:tab algn="l" pos="1075500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No.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2720" indent="-309600">
              <a:spcBef>
                <a:spcPts val="1500"/>
              </a:spcBef>
              <a:tabLst>
                <a:tab algn="l" pos="0"/>
                <a:tab algn="l" pos="334800"/>
                <a:tab algn="l" pos="349200"/>
                <a:tab algn="l" pos="707760"/>
                <a:tab algn="l" pos="1066680"/>
                <a:tab algn="l" pos="1425240"/>
                <a:tab algn="l" pos="1784160"/>
                <a:tab algn="l" pos="2143080"/>
                <a:tab algn="l" pos="2501640"/>
                <a:tab algn="l" pos="2860560"/>
                <a:tab algn="l" pos="3219120"/>
                <a:tab algn="l" pos="3578040"/>
                <a:tab algn="l" pos="3936960"/>
                <a:tab algn="l" pos="4295520"/>
                <a:tab algn="l" pos="4654440"/>
                <a:tab algn="l" pos="5013000"/>
                <a:tab algn="l" pos="5371920"/>
                <a:tab algn="l" pos="5730840"/>
                <a:tab algn="l" pos="6089400"/>
                <a:tab algn="l" pos="6448320"/>
                <a:tab algn="l" pos="6806880"/>
                <a:tab algn="l" pos="7165800"/>
                <a:tab algn="l" pos="7199280"/>
                <a:tab algn="l" pos="7559640"/>
                <a:tab algn="l" pos="7885080"/>
                <a:tab algn="l" pos="8243640"/>
                <a:tab algn="l" pos="8602560"/>
                <a:tab algn="l" pos="8961120"/>
                <a:tab algn="l" pos="9320040"/>
                <a:tab algn="l" pos="9678960"/>
                <a:tab algn="l" pos="10037520"/>
                <a:tab algn="l" pos="10396440"/>
                <a:tab algn="l" pos="1075500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2720" indent="-309600" algn="ctr">
              <a:spcBef>
                <a:spcPts val="1500"/>
              </a:spcBef>
              <a:tabLst>
                <a:tab algn="l" pos="0"/>
                <a:tab algn="l" pos="334800"/>
                <a:tab algn="l" pos="349200"/>
                <a:tab algn="l" pos="707760"/>
                <a:tab algn="l" pos="1066680"/>
                <a:tab algn="l" pos="1425240"/>
                <a:tab algn="l" pos="1784160"/>
                <a:tab algn="l" pos="2143080"/>
                <a:tab algn="l" pos="2501640"/>
                <a:tab algn="l" pos="2860560"/>
                <a:tab algn="l" pos="3219120"/>
                <a:tab algn="l" pos="3578040"/>
                <a:tab algn="l" pos="3936960"/>
                <a:tab algn="l" pos="4295520"/>
                <a:tab algn="l" pos="4654440"/>
                <a:tab algn="l" pos="5013000"/>
                <a:tab algn="l" pos="5371920"/>
                <a:tab algn="l" pos="5730840"/>
                <a:tab algn="l" pos="6089400"/>
                <a:tab algn="l" pos="6448320"/>
                <a:tab algn="l" pos="6806880"/>
                <a:tab algn="l" pos="7165800"/>
                <a:tab algn="l" pos="7199280"/>
                <a:tab algn="l" pos="7559640"/>
                <a:tab algn="l" pos="7885080"/>
                <a:tab algn="l" pos="8243640"/>
                <a:tab algn="l" pos="8602560"/>
                <a:tab algn="l" pos="8961120"/>
                <a:tab algn="l" pos="9320040"/>
                <a:tab algn="l" pos="9678960"/>
                <a:tab algn="l" pos="10037520"/>
                <a:tab algn="l" pos="10396440"/>
                <a:tab algn="l" pos="1075500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Unit tests don't verify that the </a:t>
            </a:r>
            <a:r>
              <a:rPr b="0" lang="en-US" sz="2800" spc="-1" strike="noStrike">
                <a:solidFill>
                  <a:srgbClr val="ff0000"/>
                </a:solidFill>
                <a:latin typeface="Arial"/>
              </a:rPr>
              <a:t>application works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extShape 1"/>
          <p:cNvSpPr txBox="1"/>
          <p:nvPr/>
        </p:nvSpPr>
        <p:spPr>
          <a:xfrm>
            <a:off x="611280" y="259920"/>
            <a:ext cx="7921440" cy="865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49200"/>
                <a:tab algn="l" pos="707760"/>
                <a:tab algn="l" pos="1066680"/>
                <a:tab algn="l" pos="1425240"/>
                <a:tab algn="l" pos="1784160"/>
                <a:tab algn="l" pos="2143080"/>
                <a:tab algn="l" pos="2501640"/>
                <a:tab algn="l" pos="2860560"/>
                <a:tab algn="l" pos="3219120"/>
                <a:tab algn="l" pos="3578040"/>
                <a:tab algn="l" pos="3936960"/>
                <a:tab algn="l" pos="4295520"/>
                <a:tab algn="l" pos="4654440"/>
                <a:tab algn="l" pos="5013000"/>
                <a:tab algn="l" pos="5371920"/>
                <a:tab algn="l" pos="5730840"/>
                <a:tab algn="l" pos="6089400"/>
                <a:tab algn="l" pos="6448320"/>
                <a:tab algn="l" pos="6806880"/>
                <a:tab algn="l" pos="7165800"/>
                <a:tab algn="l" pos="7199280"/>
                <a:tab algn="l" pos="7559640"/>
                <a:tab algn="l" pos="7885080"/>
                <a:tab algn="l" pos="8243640"/>
                <a:tab algn="l" pos="8602560"/>
                <a:tab algn="l" pos="8961120"/>
                <a:tab algn="l" pos="9320040"/>
                <a:tab algn="l" pos="9678960"/>
                <a:tab algn="l" pos="10037520"/>
                <a:tab algn="l" pos="10396440"/>
                <a:tab algn="l" pos="1075500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The Testing Pyramid</a:t>
            </a: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pic>
        <p:nvPicPr>
          <p:cNvPr id="174" name="" descr=""/>
          <p:cNvPicPr/>
          <p:nvPr/>
        </p:nvPicPr>
        <p:blipFill>
          <a:blip r:embed="rId1"/>
          <a:stretch/>
        </p:blipFill>
        <p:spPr>
          <a:xfrm>
            <a:off x="182520" y="1371600"/>
            <a:ext cx="4676760" cy="2468520"/>
          </a:xfrm>
          <a:prstGeom prst="rect">
            <a:avLst/>
          </a:prstGeom>
          <a:ln>
            <a:noFill/>
          </a:ln>
        </p:spPr>
      </p:pic>
      <p:pic>
        <p:nvPicPr>
          <p:cNvPr id="175" name="" descr=""/>
          <p:cNvPicPr/>
          <p:nvPr/>
        </p:nvPicPr>
        <p:blipFill>
          <a:blip r:embed="rId2"/>
          <a:stretch/>
        </p:blipFill>
        <p:spPr>
          <a:xfrm>
            <a:off x="4737240" y="2835360"/>
            <a:ext cx="4132080" cy="3786120"/>
          </a:xfrm>
          <a:prstGeom prst="rect">
            <a:avLst/>
          </a:prstGeom>
          <a:ln>
            <a:noFill/>
          </a:ln>
        </p:spPr>
      </p:pic>
      <p:sp>
        <p:nvSpPr>
          <p:cNvPr id="176" name="CustomShape 2"/>
          <p:cNvSpPr/>
          <p:nvPr/>
        </p:nvSpPr>
        <p:spPr>
          <a:xfrm>
            <a:off x="274680" y="3932280"/>
            <a:ext cx="5303880" cy="1096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49200"/>
                <a:tab algn="l" pos="707760"/>
                <a:tab algn="l" pos="1066680"/>
                <a:tab algn="l" pos="1425240"/>
                <a:tab algn="l" pos="1784160"/>
                <a:tab algn="l" pos="2143080"/>
                <a:tab algn="l" pos="2501640"/>
                <a:tab algn="l" pos="2860560"/>
                <a:tab algn="l" pos="3219120"/>
                <a:tab algn="l" pos="3578040"/>
                <a:tab algn="l" pos="3936960"/>
                <a:tab algn="l" pos="4295520"/>
                <a:tab algn="l" pos="4654440"/>
                <a:tab algn="l" pos="5013000"/>
                <a:tab algn="l" pos="5371920"/>
                <a:tab algn="l" pos="5730840"/>
                <a:tab algn="l" pos="6089400"/>
                <a:tab algn="l" pos="6448320"/>
                <a:tab algn="l" pos="6806880"/>
                <a:tab algn="l" pos="7165800"/>
                <a:tab algn="l" pos="7167240"/>
                <a:tab algn="l" pos="7526160"/>
                <a:tab algn="l" pos="7885080"/>
                <a:tab algn="l" pos="8243640"/>
                <a:tab algn="l" pos="8602560"/>
                <a:tab algn="l" pos="8961120"/>
                <a:tab algn="l" pos="9320040"/>
                <a:tab algn="l" pos="9678960"/>
                <a:tab algn="l" pos="10037520"/>
                <a:tab algn="l" pos="10396440"/>
                <a:tab algn="l" pos="1075500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Mike Cohen's original Pyramid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7" name="CustomShape 3"/>
          <p:cNvSpPr/>
          <p:nvPr/>
        </p:nvSpPr>
        <p:spPr>
          <a:xfrm>
            <a:off x="5211720" y="2308320"/>
            <a:ext cx="3200400" cy="455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49200"/>
                <a:tab algn="l" pos="707760"/>
                <a:tab algn="l" pos="1066680"/>
                <a:tab algn="l" pos="1425240"/>
                <a:tab algn="l" pos="1784160"/>
                <a:tab algn="l" pos="2143080"/>
                <a:tab algn="l" pos="2501640"/>
                <a:tab algn="l" pos="2860560"/>
                <a:tab algn="l" pos="3219120"/>
                <a:tab algn="l" pos="3578040"/>
                <a:tab algn="l" pos="3936960"/>
                <a:tab algn="l" pos="4295520"/>
                <a:tab algn="l" pos="4654440"/>
                <a:tab algn="l" pos="5013000"/>
                <a:tab algn="l" pos="5371920"/>
                <a:tab algn="l" pos="5730840"/>
                <a:tab algn="l" pos="6089400"/>
                <a:tab algn="l" pos="6448320"/>
                <a:tab algn="l" pos="6806880"/>
                <a:tab algn="l" pos="7165800"/>
                <a:tab algn="l" pos="7167240"/>
                <a:tab algn="l" pos="7526160"/>
                <a:tab algn="l" pos="7885080"/>
                <a:tab algn="l" pos="8243640"/>
                <a:tab algn="l" pos="8602560"/>
                <a:tab algn="l" pos="8961120"/>
                <a:tab algn="l" pos="9320040"/>
                <a:tab algn="l" pos="9678960"/>
                <a:tab algn="l" pos="10037520"/>
                <a:tab algn="l" pos="10396440"/>
                <a:tab algn="l" pos="1075500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"Practical" pyramid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TextShape 1"/>
          <p:cNvSpPr txBox="1"/>
          <p:nvPr/>
        </p:nvSpPr>
        <p:spPr>
          <a:xfrm>
            <a:off x="611280" y="259920"/>
            <a:ext cx="7905600" cy="849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49200"/>
                <a:tab algn="l" pos="707760"/>
                <a:tab algn="l" pos="1066680"/>
                <a:tab algn="l" pos="1425240"/>
                <a:tab algn="l" pos="1784160"/>
                <a:tab algn="l" pos="2143080"/>
                <a:tab algn="l" pos="2501640"/>
                <a:tab algn="l" pos="2860560"/>
                <a:tab algn="l" pos="3219120"/>
                <a:tab algn="l" pos="3578040"/>
                <a:tab algn="l" pos="3936960"/>
                <a:tab algn="l" pos="4295520"/>
                <a:tab algn="l" pos="4654440"/>
                <a:tab algn="l" pos="5013000"/>
                <a:tab algn="l" pos="5371920"/>
                <a:tab algn="l" pos="5730840"/>
                <a:tab algn="l" pos="6089400"/>
                <a:tab algn="l" pos="6448320"/>
                <a:tab algn="l" pos="6806880"/>
                <a:tab algn="l" pos="7165800"/>
                <a:tab algn="l" pos="7199280"/>
                <a:tab algn="l" pos="7559640"/>
                <a:tab algn="l" pos="7885080"/>
                <a:tab algn="l" pos="8243640"/>
                <a:tab algn="l" pos="8602560"/>
                <a:tab algn="l" pos="8961120"/>
                <a:tab algn="l" pos="9320040"/>
                <a:tab algn="l" pos="9678960"/>
                <a:tab algn="l" pos="10037520"/>
                <a:tab algn="l" pos="10396440"/>
                <a:tab algn="l" pos="1075500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Integration Testing</a:t>
            </a: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79" name="TextShape 2"/>
          <p:cNvSpPr txBox="1"/>
          <p:nvPr/>
        </p:nvSpPr>
        <p:spPr>
          <a:xfrm>
            <a:off x="639360" y="1224000"/>
            <a:ext cx="7905960" cy="5541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pPr marL="342720" indent="-306360" algn="ctr">
              <a:spcBef>
                <a:spcPts val="1500"/>
              </a:spcBef>
              <a:tabLst>
                <a:tab algn="l" pos="0"/>
                <a:tab algn="l" pos="334800"/>
                <a:tab algn="l" pos="349200"/>
                <a:tab algn="l" pos="707760"/>
                <a:tab algn="l" pos="1066680"/>
                <a:tab algn="l" pos="1425240"/>
                <a:tab algn="l" pos="1784160"/>
                <a:tab algn="l" pos="2143080"/>
                <a:tab algn="l" pos="2501640"/>
                <a:tab algn="l" pos="2860560"/>
                <a:tab algn="l" pos="3219120"/>
                <a:tab algn="l" pos="3578040"/>
                <a:tab algn="l" pos="3936960"/>
                <a:tab algn="l" pos="4295520"/>
                <a:tab algn="l" pos="4654440"/>
                <a:tab algn="l" pos="5013000"/>
                <a:tab algn="l" pos="5371920"/>
                <a:tab algn="l" pos="5730840"/>
                <a:tab algn="l" pos="6089400"/>
                <a:tab algn="l" pos="6448320"/>
                <a:tab algn="l" pos="6806880"/>
                <a:tab algn="l" pos="7165800"/>
                <a:tab algn="l" pos="7199280"/>
                <a:tab algn="l" pos="7559640"/>
                <a:tab algn="l" pos="7885080"/>
                <a:tab algn="l" pos="8243640"/>
                <a:tab algn="l" pos="8602560"/>
                <a:tab algn="l" pos="8961120"/>
                <a:tab algn="l" pos="9320040"/>
                <a:tab algn="l" pos="9678960"/>
                <a:tab algn="l" pos="10037520"/>
                <a:tab algn="l" pos="10396440"/>
                <a:tab algn="l" pos="1075500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Test the interaction between components.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523800" indent="-523800">
              <a:spcBef>
                <a:spcPts val="150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  <a:tab algn="l" pos="334800"/>
                <a:tab algn="l" pos="349200"/>
                <a:tab algn="l" pos="707760"/>
                <a:tab algn="l" pos="1066680"/>
                <a:tab algn="l" pos="1425240"/>
                <a:tab algn="l" pos="1784160"/>
                <a:tab algn="l" pos="2143080"/>
                <a:tab algn="l" pos="2501640"/>
                <a:tab algn="l" pos="2860560"/>
                <a:tab algn="l" pos="3219120"/>
                <a:tab algn="l" pos="3578040"/>
                <a:tab algn="l" pos="3936960"/>
                <a:tab algn="l" pos="4295520"/>
                <a:tab algn="l" pos="4654440"/>
                <a:tab algn="l" pos="5013000"/>
                <a:tab algn="l" pos="5371920"/>
                <a:tab algn="l" pos="5730840"/>
                <a:tab algn="l" pos="6089400"/>
                <a:tab algn="l" pos="6448320"/>
                <a:tab algn="l" pos="6806880"/>
                <a:tab algn="l" pos="7165800"/>
                <a:tab algn="l" pos="7199280"/>
                <a:tab algn="l" pos="7559640"/>
                <a:tab algn="l" pos="7885080"/>
                <a:tab algn="l" pos="8243640"/>
                <a:tab algn="l" pos="8602560"/>
                <a:tab algn="l" pos="8961120"/>
                <a:tab algn="l" pos="9320040"/>
                <a:tab algn="l" pos="9678960"/>
                <a:tab algn="l" pos="10037520"/>
                <a:tab algn="l" pos="10396440"/>
                <a:tab algn="l" pos="1075500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Components belonging to your app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523800" indent="-523800">
              <a:spcBef>
                <a:spcPts val="150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  <a:tab algn="l" pos="334800"/>
                <a:tab algn="l" pos="349200"/>
                <a:tab algn="l" pos="707760"/>
                <a:tab algn="l" pos="1066680"/>
                <a:tab algn="l" pos="1425240"/>
                <a:tab algn="l" pos="1784160"/>
                <a:tab algn="l" pos="2143080"/>
                <a:tab algn="l" pos="2501640"/>
                <a:tab algn="l" pos="2860560"/>
                <a:tab algn="l" pos="3219120"/>
                <a:tab algn="l" pos="3578040"/>
                <a:tab algn="l" pos="3936960"/>
                <a:tab algn="l" pos="4295520"/>
                <a:tab algn="l" pos="4654440"/>
                <a:tab algn="l" pos="5013000"/>
                <a:tab algn="l" pos="5371920"/>
                <a:tab algn="l" pos="5730840"/>
                <a:tab algn="l" pos="6089400"/>
                <a:tab algn="l" pos="6448320"/>
                <a:tab algn="l" pos="6806880"/>
                <a:tab algn="l" pos="7165800"/>
                <a:tab algn="l" pos="7199280"/>
                <a:tab algn="l" pos="7559640"/>
                <a:tab algn="l" pos="7885080"/>
                <a:tab algn="l" pos="8243640"/>
                <a:tab algn="l" pos="8602560"/>
                <a:tab algn="l" pos="8961120"/>
                <a:tab algn="l" pos="9320040"/>
                <a:tab algn="l" pos="9678960"/>
                <a:tab algn="l" pos="10037520"/>
                <a:tab algn="l" pos="10396440"/>
                <a:tab algn="l" pos="1075500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Back-end services called by front-end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523800" indent="-523800">
              <a:spcBef>
                <a:spcPts val="150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  <a:tab algn="l" pos="334800"/>
                <a:tab algn="l" pos="349200"/>
                <a:tab algn="l" pos="707760"/>
                <a:tab algn="l" pos="1066680"/>
                <a:tab algn="l" pos="1425240"/>
                <a:tab algn="l" pos="1784160"/>
                <a:tab algn="l" pos="2143080"/>
                <a:tab algn="l" pos="2501640"/>
                <a:tab algn="l" pos="2860560"/>
                <a:tab algn="l" pos="3219120"/>
                <a:tab algn="l" pos="3578040"/>
                <a:tab algn="l" pos="3936960"/>
                <a:tab algn="l" pos="4295520"/>
                <a:tab algn="l" pos="4654440"/>
                <a:tab algn="l" pos="5013000"/>
                <a:tab algn="l" pos="5371920"/>
                <a:tab algn="l" pos="5730840"/>
                <a:tab algn="l" pos="6089400"/>
                <a:tab algn="l" pos="6448320"/>
                <a:tab algn="l" pos="6806880"/>
                <a:tab algn="l" pos="7165800"/>
                <a:tab algn="l" pos="7199280"/>
                <a:tab algn="l" pos="7559640"/>
                <a:tab algn="l" pos="7885080"/>
                <a:tab algn="l" pos="8243640"/>
                <a:tab algn="l" pos="8602560"/>
                <a:tab algn="l" pos="8961120"/>
                <a:tab algn="l" pos="9320040"/>
                <a:tab algn="l" pos="9678960"/>
                <a:tab algn="l" pos="10037520"/>
                <a:tab algn="l" pos="10396440"/>
                <a:tab algn="l" pos="1075500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External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components and 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web services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06360">
              <a:spcBef>
                <a:spcPts val="1500"/>
              </a:spcBef>
              <a:tabLst>
                <a:tab algn="l" pos="0"/>
                <a:tab algn="l" pos="334800"/>
                <a:tab algn="l" pos="349200"/>
                <a:tab algn="l" pos="707760"/>
                <a:tab algn="l" pos="1066680"/>
                <a:tab algn="l" pos="1425240"/>
                <a:tab algn="l" pos="1784160"/>
                <a:tab algn="l" pos="2143080"/>
                <a:tab algn="l" pos="2501640"/>
                <a:tab algn="l" pos="2860560"/>
                <a:tab algn="l" pos="3219120"/>
                <a:tab algn="l" pos="3578040"/>
                <a:tab algn="l" pos="3936960"/>
                <a:tab algn="l" pos="4295520"/>
                <a:tab algn="l" pos="4654440"/>
                <a:tab algn="l" pos="5013000"/>
                <a:tab algn="l" pos="5371920"/>
                <a:tab algn="l" pos="5730840"/>
                <a:tab algn="l" pos="6089400"/>
                <a:tab algn="l" pos="6448320"/>
                <a:tab algn="l" pos="6806880"/>
                <a:tab algn="l" pos="7165800"/>
                <a:tab algn="l" pos="7199280"/>
                <a:tab algn="l" pos="7559640"/>
                <a:tab algn="l" pos="7885080"/>
                <a:tab algn="l" pos="8243640"/>
                <a:tab algn="l" pos="8602560"/>
                <a:tab algn="l" pos="8961120"/>
                <a:tab algn="l" pos="9320040"/>
                <a:tab algn="l" pos="9678960"/>
                <a:tab algn="l" pos="10037520"/>
                <a:tab algn="l" pos="10396440"/>
                <a:tab algn="l" pos="1075500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Examples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: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531720" indent="-523800">
              <a:spcBef>
                <a:spcPts val="150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  <a:tab algn="l" pos="334800"/>
                <a:tab algn="l" pos="349200"/>
                <a:tab algn="l" pos="707760"/>
                <a:tab algn="l" pos="1066680"/>
                <a:tab algn="l" pos="1425240"/>
                <a:tab algn="l" pos="1784160"/>
                <a:tab algn="l" pos="2143080"/>
                <a:tab algn="l" pos="2501640"/>
                <a:tab algn="l" pos="2860560"/>
                <a:tab algn="l" pos="3219120"/>
                <a:tab algn="l" pos="3578040"/>
                <a:tab algn="l" pos="3936960"/>
                <a:tab algn="l" pos="4295520"/>
                <a:tab algn="l" pos="4654440"/>
                <a:tab algn="l" pos="5013000"/>
                <a:tab algn="l" pos="5371920"/>
                <a:tab algn="l" pos="5730840"/>
                <a:tab algn="l" pos="6089400"/>
                <a:tab algn="l" pos="6448320"/>
                <a:tab algn="l" pos="6806880"/>
                <a:tab algn="l" pos="7165800"/>
                <a:tab algn="l" pos="7199280"/>
                <a:tab algn="l" pos="7559640"/>
                <a:tab algn="l" pos="7885080"/>
                <a:tab algn="l" pos="8243640"/>
                <a:tab algn="l" pos="8602560"/>
                <a:tab algn="l" pos="8961120"/>
                <a:tab algn="l" pos="9320040"/>
                <a:tab algn="l" pos="9678960"/>
                <a:tab algn="l" pos="10037520"/>
                <a:tab algn="l" pos="10396440"/>
                <a:tab algn="l" pos="1075500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database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531720" indent="-523800">
              <a:spcBef>
                <a:spcPts val="150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  <a:tab algn="l" pos="334800"/>
                <a:tab algn="l" pos="349200"/>
                <a:tab algn="l" pos="707760"/>
                <a:tab algn="l" pos="1066680"/>
                <a:tab algn="l" pos="1425240"/>
                <a:tab algn="l" pos="1784160"/>
                <a:tab algn="l" pos="2143080"/>
                <a:tab algn="l" pos="2501640"/>
                <a:tab algn="l" pos="2860560"/>
                <a:tab algn="l" pos="3219120"/>
                <a:tab algn="l" pos="3578040"/>
                <a:tab algn="l" pos="3936960"/>
                <a:tab algn="l" pos="4295520"/>
                <a:tab algn="l" pos="4654440"/>
                <a:tab algn="l" pos="5013000"/>
                <a:tab algn="l" pos="5371920"/>
                <a:tab algn="l" pos="5730840"/>
                <a:tab algn="l" pos="6089400"/>
                <a:tab algn="l" pos="6448320"/>
                <a:tab algn="l" pos="6806880"/>
                <a:tab algn="l" pos="7165800"/>
                <a:tab algn="l" pos="7199280"/>
                <a:tab algn="l" pos="7559640"/>
                <a:tab algn="l" pos="7885080"/>
                <a:tab algn="l" pos="8243640"/>
                <a:tab algn="l" pos="8602560"/>
                <a:tab algn="l" pos="8961120"/>
                <a:tab algn="l" pos="9320040"/>
                <a:tab algn="l" pos="9678960"/>
                <a:tab algn="l" pos="10037520"/>
                <a:tab algn="l" pos="10396440"/>
                <a:tab algn="l" pos="1075500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file system used to save user uploaded files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531720" indent="-523800">
              <a:spcBef>
                <a:spcPts val="150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  <a:tab algn="l" pos="334800"/>
                <a:tab algn="l" pos="349200"/>
                <a:tab algn="l" pos="707760"/>
                <a:tab algn="l" pos="1066680"/>
                <a:tab algn="l" pos="1425240"/>
                <a:tab algn="l" pos="1784160"/>
                <a:tab algn="l" pos="2143080"/>
                <a:tab algn="l" pos="2501640"/>
                <a:tab algn="l" pos="2860560"/>
                <a:tab algn="l" pos="3219120"/>
                <a:tab algn="l" pos="3578040"/>
                <a:tab algn="l" pos="3936960"/>
                <a:tab algn="l" pos="4295520"/>
                <a:tab algn="l" pos="4654440"/>
                <a:tab algn="l" pos="5013000"/>
                <a:tab algn="l" pos="5371920"/>
                <a:tab algn="l" pos="5730840"/>
                <a:tab algn="l" pos="6089400"/>
                <a:tab algn="l" pos="6448320"/>
                <a:tab algn="l" pos="6806880"/>
                <a:tab algn="l" pos="7165800"/>
                <a:tab algn="l" pos="7199280"/>
                <a:tab algn="l" pos="7559640"/>
                <a:tab algn="l" pos="7885080"/>
                <a:tab algn="l" pos="8243640"/>
                <a:tab algn="l" pos="8602560"/>
                <a:tab algn="l" pos="8961120"/>
                <a:tab algn="l" pos="9320040"/>
                <a:tab algn="l" pos="9678960"/>
                <a:tab algn="l" pos="10037520"/>
                <a:tab algn="l" pos="10396440"/>
                <a:tab algn="l" pos="1075500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a Google API used by your app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06360">
              <a:spcBef>
                <a:spcPts val="1500"/>
              </a:spcBef>
              <a:tabLst>
                <a:tab algn="l" pos="0"/>
                <a:tab algn="l" pos="334800"/>
                <a:tab algn="l" pos="349200"/>
                <a:tab algn="l" pos="707760"/>
                <a:tab algn="l" pos="1066680"/>
                <a:tab algn="l" pos="1425240"/>
                <a:tab algn="l" pos="1784160"/>
                <a:tab algn="l" pos="2143080"/>
                <a:tab algn="l" pos="2501640"/>
                <a:tab algn="l" pos="2860560"/>
                <a:tab algn="l" pos="3219120"/>
                <a:tab algn="l" pos="3578040"/>
                <a:tab algn="l" pos="3936960"/>
                <a:tab algn="l" pos="4295520"/>
                <a:tab algn="l" pos="4654440"/>
                <a:tab algn="l" pos="5013000"/>
                <a:tab algn="l" pos="5371920"/>
                <a:tab algn="l" pos="5730840"/>
                <a:tab algn="l" pos="6089400"/>
                <a:tab algn="l" pos="6448320"/>
                <a:tab algn="l" pos="6806880"/>
                <a:tab algn="l" pos="7165800"/>
                <a:tab algn="l" pos="7199280"/>
                <a:tab algn="l" pos="7559640"/>
                <a:tab algn="l" pos="7885080"/>
                <a:tab algn="l" pos="8243640"/>
                <a:tab algn="l" pos="8602560"/>
                <a:tab algn="l" pos="8961120"/>
                <a:tab algn="l" pos="9320040"/>
                <a:tab algn="l" pos="9678960"/>
                <a:tab algn="l" pos="10037520"/>
                <a:tab algn="l" pos="10396440"/>
                <a:tab algn="l" pos="1075500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How to Test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: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06360">
              <a:spcBef>
                <a:spcPts val="1500"/>
              </a:spcBef>
              <a:tabLst>
                <a:tab algn="l" pos="0"/>
                <a:tab algn="l" pos="334800"/>
                <a:tab algn="l" pos="349200"/>
                <a:tab algn="l" pos="707760"/>
                <a:tab algn="l" pos="1066680"/>
                <a:tab algn="l" pos="1425240"/>
                <a:tab algn="l" pos="1784160"/>
                <a:tab algn="l" pos="2143080"/>
                <a:tab algn="l" pos="2501640"/>
                <a:tab algn="l" pos="2860560"/>
                <a:tab algn="l" pos="3219120"/>
                <a:tab algn="l" pos="3578040"/>
                <a:tab algn="l" pos="3936960"/>
                <a:tab algn="l" pos="4295520"/>
                <a:tab algn="l" pos="4654440"/>
                <a:tab algn="l" pos="5013000"/>
                <a:tab algn="l" pos="5371920"/>
                <a:tab algn="l" pos="5730840"/>
                <a:tab algn="l" pos="6089400"/>
                <a:tab algn="l" pos="6448320"/>
                <a:tab algn="l" pos="6806880"/>
                <a:tab algn="l" pos="7165800"/>
                <a:tab algn="l" pos="7199280"/>
                <a:tab algn="l" pos="7559640"/>
                <a:tab algn="l" pos="7885080"/>
                <a:tab algn="l" pos="8243640"/>
                <a:tab algn="l" pos="8602560"/>
                <a:tab algn="l" pos="8961120"/>
                <a:tab algn="l" pos="9320040"/>
                <a:tab algn="l" pos="9678960"/>
                <a:tab algn="l" pos="10037520"/>
                <a:tab algn="l" pos="10396440"/>
                <a:tab algn="l" pos="1075500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- often access a "service layer" or your standard URLs.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06360">
              <a:spcBef>
                <a:spcPts val="1500"/>
              </a:spcBef>
              <a:tabLst>
                <a:tab algn="l" pos="0"/>
                <a:tab algn="l" pos="334800"/>
                <a:tab algn="l" pos="349200"/>
                <a:tab algn="l" pos="707760"/>
                <a:tab algn="l" pos="1066680"/>
                <a:tab algn="l" pos="1425240"/>
                <a:tab algn="l" pos="1784160"/>
                <a:tab algn="l" pos="2143080"/>
                <a:tab algn="l" pos="2501640"/>
                <a:tab algn="l" pos="2860560"/>
                <a:tab algn="l" pos="3219120"/>
                <a:tab algn="l" pos="3578040"/>
                <a:tab algn="l" pos="3936960"/>
                <a:tab algn="l" pos="4295520"/>
                <a:tab algn="l" pos="4654440"/>
                <a:tab algn="l" pos="5013000"/>
                <a:tab algn="l" pos="5371920"/>
                <a:tab algn="l" pos="5730840"/>
                <a:tab algn="l" pos="6089400"/>
                <a:tab algn="l" pos="6448320"/>
                <a:tab algn="l" pos="6806880"/>
                <a:tab algn="l" pos="7165800"/>
                <a:tab algn="l" pos="7199280"/>
                <a:tab algn="l" pos="7559640"/>
                <a:tab algn="l" pos="7885080"/>
                <a:tab algn="l" pos="8243640"/>
                <a:tab algn="l" pos="8602560"/>
                <a:tab algn="l" pos="8961120"/>
                <a:tab algn="l" pos="9320040"/>
                <a:tab algn="l" pos="9678960"/>
                <a:tab algn="l" pos="10037520"/>
                <a:tab algn="l" pos="10396440"/>
                <a:tab algn="l" pos="1075500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06360">
              <a:spcBef>
                <a:spcPts val="1500"/>
              </a:spcBef>
              <a:tabLst>
                <a:tab algn="l" pos="0"/>
                <a:tab algn="l" pos="334800"/>
                <a:tab algn="l" pos="349200"/>
                <a:tab algn="l" pos="707760"/>
                <a:tab algn="l" pos="1066680"/>
                <a:tab algn="l" pos="1425240"/>
                <a:tab algn="l" pos="1784160"/>
                <a:tab algn="l" pos="2143080"/>
                <a:tab algn="l" pos="2501640"/>
                <a:tab algn="l" pos="2860560"/>
                <a:tab algn="l" pos="3219120"/>
                <a:tab algn="l" pos="3578040"/>
                <a:tab algn="l" pos="3936960"/>
                <a:tab algn="l" pos="4295520"/>
                <a:tab algn="l" pos="4654440"/>
                <a:tab algn="l" pos="5013000"/>
                <a:tab algn="l" pos="5371920"/>
                <a:tab algn="l" pos="5730840"/>
                <a:tab algn="l" pos="6089400"/>
                <a:tab algn="l" pos="6448320"/>
                <a:tab algn="l" pos="6806880"/>
                <a:tab algn="l" pos="7165800"/>
                <a:tab algn="l" pos="7199280"/>
                <a:tab algn="l" pos="7559640"/>
                <a:tab algn="l" pos="7885080"/>
                <a:tab algn="l" pos="8243640"/>
                <a:tab algn="l" pos="8602560"/>
                <a:tab algn="l" pos="8961120"/>
                <a:tab algn="l" pos="9320040"/>
                <a:tab algn="l" pos="9678960"/>
                <a:tab algn="l" pos="10037520"/>
                <a:tab algn="l" pos="10396440"/>
                <a:tab algn="l" pos="1075500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610920" y="260280"/>
            <a:ext cx="7907400" cy="851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49200"/>
                <a:tab algn="l" pos="707760"/>
                <a:tab algn="l" pos="1066680"/>
                <a:tab algn="l" pos="1425240"/>
                <a:tab algn="l" pos="1784160"/>
                <a:tab algn="l" pos="2143080"/>
                <a:tab algn="l" pos="2501640"/>
                <a:tab algn="l" pos="2860560"/>
                <a:tab algn="l" pos="3219120"/>
                <a:tab algn="l" pos="3578040"/>
                <a:tab algn="l" pos="3936960"/>
                <a:tab algn="l" pos="4295520"/>
                <a:tab algn="l" pos="4654440"/>
                <a:tab algn="l" pos="5013000"/>
                <a:tab algn="l" pos="5371920"/>
                <a:tab algn="l" pos="5730840"/>
                <a:tab algn="l" pos="6089400"/>
                <a:tab algn="l" pos="6448320"/>
                <a:tab algn="l" pos="6806880"/>
                <a:tab algn="l" pos="7165800"/>
                <a:tab algn="l" pos="7199280"/>
                <a:tab algn="l" pos="7559640"/>
                <a:tab algn="l" pos="7885080"/>
                <a:tab algn="l" pos="8243640"/>
                <a:tab algn="l" pos="8602560"/>
                <a:tab algn="l" pos="8961120"/>
                <a:tab algn="l" pos="9320040"/>
                <a:tab algn="l" pos="9678960"/>
                <a:tab algn="l" pos="10037520"/>
                <a:tab algn="l" pos="10396440"/>
                <a:tab algn="l" pos="1075500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Guidance</a:t>
            </a: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27" name="TextShape 2"/>
          <p:cNvSpPr txBox="1"/>
          <p:nvPr/>
        </p:nvSpPr>
        <p:spPr>
          <a:xfrm>
            <a:off x="639360" y="1391760"/>
            <a:ext cx="7907400" cy="4999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pPr marL="342720" indent="-304920">
              <a:spcBef>
                <a:spcPts val="1500"/>
              </a:spcBef>
              <a:tabLst>
                <a:tab algn="l" pos="0"/>
                <a:tab algn="l" pos="334800"/>
                <a:tab algn="l" pos="349200"/>
                <a:tab algn="l" pos="707760"/>
                <a:tab algn="l" pos="1066680"/>
                <a:tab algn="l" pos="1425240"/>
                <a:tab algn="l" pos="1784160"/>
                <a:tab algn="l" pos="2143080"/>
                <a:tab algn="l" pos="2501640"/>
                <a:tab algn="l" pos="2860560"/>
                <a:tab algn="l" pos="3219120"/>
                <a:tab algn="l" pos="3578040"/>
                <a:tab algn="l" pos="3936960"/>
                <a:tab algn="l" pos="4295520"/>
                <a:tab algn="l" pos="4654440"/>
                <a:tab algn="l" pos="5013000"/>
                <a:tab algn="l" pos="5371920"/>
                <a:tab algn="l" pos="5730840"/>
                <a:tab algn="l" pos="6089400"/>
                <a:tab algn="l" pos="6448320"/>
                <a:tab algn="l" pos="6806880"/>
                <a:tab algn="l" pos="7165800"/>
                <a:tab algn="l" pos="7199280"/>
                <a:tab algn="l" pos="7559640"/>
                <a:tab algn="l" pos="7885080"/>
                <a:tab algn="l" pos="8243640"/>
                <a:tab algn="l" pos="8602560"/>
                <a:tab algn="l" pos="8961120"/>
                <a:tab algn="l" pos="9320040"/>
                <a:tab algn="l" pos="9678960"/>
                <a:tab algn="l" pos="10037520"/>
                <a:tab algn="l" pos="10396440"/>
                <a:tab algn="l" pos="1075500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What to Test?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522000" indent="-522000">
              <a:spcBef>
                <a:spcPts val="150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  <a:tab algn="l" pos="334800"/>
                <a:tab algn="l" pos="349200"/>
                <a:tab algn="l" pos="707760"/>
                <a:tab algn="l" pos="1066680"/>
                <a:tab algn="l" pos="1425240"/>
                <a:tab algn="l" pos="1784160"/>
                <a:tab algn="l" pos="2143080"/>
                <a:tab algn="l" pos="2501640"/>
                <a:tab algn="l" pos="2860560"/>
                <a:tab algn="l" pos="3219120"/>
                <a:tab algn="l" pos="3578040"/>
                <a:tab algn="l" pos="3936960"/>
                <a:tab algn="l" pos="4295520"/>
                <a:tab algn="l" pos="4654440"/>
                <a:tab algn="l" pos="5013000"/>
                <a:tab algn="l" pos="5371920"/>
                <a:tab algn="l" pos="5730840"/>
                <a:tab algn="l" pos="6089400"/>
                <a:tab algn="l" pos="6448320"/>
                <a:tab algn="l" pos="6806880"/>
                <a:tab algn="l" pos="7165800"/>
                <a:tab algn="l" pos="7199280"/>
                <a:tab algn="l" pos="7559640"/>
                <a:tab algn="l" pos="7885080"/>
                <a:tab algn="l" pos="8243640"/>
                <a:tab algn="l" pos="8602560"/>
                <a:tab algn="l" pos="8961120"/>
                <a:tab algn="l" pos="9320040"/>
                <a:tab algn="l" pos="9678960"/>
                <a:tab algn="l" pos="10037520"/>
                <a:tab algn="l" pos="10396440"/>
                <a:tab algn="l" pos="1075500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Application conforms to the requirements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522000" indent="-522000">
              <a:spcBef>
                <a:spcPts val="150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  <a:tab algn="l" pos="334800"/>
                <a:tab algn="l" pos="349200"/>
                <a:tab algn="l" pos="707760"/>
                <a:tab algn="l" pos="1066680"/>
                <a:tab algn="l" pos="1425240"/>
                <a:tab algn="l" pos="1784160"/>
                <a:tab algn="l" pos="2143080"/>
                <a:tab algn="l" pos="2501640"/>
                <a:tab algn="l" pos="2860560"/>
                <a:tab algn="l" pos="3219120"/>
                <a:tab algn="l" pos="3578040"/>
                <a:tab algn="l" pos="3936960"/>
                <a:tab algn="l" pos="4295520"/>
                <a:tab algn="l" pos="4654440"/>
                <a:tab algn="l" pos="5013000"/>
                <a:tab algn="l" pos="5371920"/>
                <a:tab algn="l" pos="5730840"/>
                <a:tab algn="l" pos="6089400"/>
                <a:tab algn="l" pos="6448320"/>
                <a:tab algn="l" pos="6806880"/>
                <a:tab algn="l" pos="7165800"/>
                <a:tab algn="l" pos="7199280"/>
                <a:tab algn="l" pos="7559640"/>
                <a:tab algn="l" pos="7885080"/>
                <a:tab algn="l" pos="8243640"/>
                <a:tab algn="l" pos="8602560"/>
                <a:tab algn="l" pos="8961120"/>
                <a:tab algn="l" pos="9320040"/>
                <a:tab algn="l" pos="9678960"/>
                <a:tab algn="l" pos="10037520"/>
                <a:tab algn="l" pos="10396440"/>
                <a:tab algn="l" pos="1075500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Logic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522000" indent="-522000">
              <a:spcBef>
                <a:spcPts val="150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  <a:tab algn="l" pos="334800"/>
                <a:tab algn="l" pos="349200"/>
                <a:tab algn="l" pos="707760"/>
                <a:tab algn="l" pos="1066680"/>
                <a:tab algn="l" pos="1425240"/>
                <a:tab algn="l" pos="1784160"/>
                <a:tab algn="l" pos="2143080"/>
                <a:tab algn="l" pos="2501640"/>
                <a:tab algn="l" pos="2860560"/>
                <a:tab algn="l" pos="3219120"/>
                <a:tab algn="l" pos="3578040"/>
                <a:tab algn="l" pos="3936960"/>
                <a:tab algn="l" pos="4295520"/>
                <a:tab algn="l" pos="4654440"/>
                <a:tab algn="l" pos="5013000"/>
                <a:tab algn="l" pos="5371920"/>
                <a:tab algn="l" pos="5730840"/>
                <a:tab algn="l" pos="6089400"/>
                <a:tab algn="l" pos="6448320"/>
                <a:tab algn="l" pos="6806880"/>
                <a:tab algn="l" pos="7165800"/>
                <a:tab algn="l" pos="7199280"/>
                <a:tab algn="l" pos="7559640"/>
                <a:tab algn="l" pos="7885080"/>
                <a:tab algn="l" pos="8243640"/>
                <a:tab algn="l" pos="8602560"/>
                <a:tab algn="l" pos="8961120"/>
                <a:tab algn="l" pos="9320040"/>
                <a:tab algn="l" pos="9678960"/>
                <a:tab algn="l" pos="10037520"/>
                <a:tab algn="l" pos="10396440"/>
                <a:tab algn="l" pos="1075500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Flow Control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522000" indent="-522000">
              <a:spcBef>
                <a:spcPts val="150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  <a:tab algn="l" pos="334800"/>
                <a:tab algn="l" pos="349200"/>
                <a:tab algn="l" pos="707760"/>
                <a:tab algn="l" pos="1066680"/>
                <a:tab algn="l" pos="1425240"/>
                <a:tab algn="l" pos="1784160"/>
                <a:tab algn="l" pos="2143080"/>
                <a:tab algn="l" pos="2501640"/>
                <a:tab algn="l" pos="2860560"/>
                <a:tab algn="l" pos="3219120"/>
                <a:tab algn="l" pos="3578040"/>
                <a:tab algn="l" pos="3936960"/>
                <a:tab algn="l" pos="4295520"/>
                <a:tab algn="l" pos="4654440"/>
                <a:tab algn="l" pos="5013000"/>
                <a:tab algn="l" pos="5371920"/>
                <a:tab algn="l" pos="5730840"/>
                <a:tab algn="l" pos="6089400"/>
                <a:tab algn="l" pos="6448320"/>
                <a:tab algn="l" pos="6806880"/>
                <a:tab algn="l" pos="7165800"/>
                <a:tab algn="l" pos="7199280"/>
                <a:tab algn="l" pos="7559640"/>
                <a:tab algn="l" pos="7885080"/>
                <a:tab algn="l" pos="8243640"/>
                <a:tab algn="l" pos="8602560"/>
                <a:tab algn="l" pos="8961120"/>
                <a:tab algn="l" pos="9320040"/>
                <a:tab algn="l" pos="9678960"/>
                <a:tab algn="l" pos="10037520"/>
                <a:tab algn="l" pos="10396440"/>
                <a:tab algn="l" pos="1075500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Application Flow, e.g. Page Flow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522000" indent="-522000">
              <a:spcBef>
                <a:spcPts val="150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  <a:tab algn="l" pos="334800"/>
                <a:tab algn="l" pos="349200"/>
                <a:tab algn="l" pos="707760"/>
                <a:tab algn="l" pos="1066680"/>
                <a:tab algn="l" pos="1425240"/>
                <a:tab algn="l" pos="1784160"/>
                <a:tab algn="l" pos="2143080"/>
                <a:tab algn="l" pos="2501640"/>
                <a:tab algn="l" pos="2860560"/>
                <a:tab algn="l" pos="3219120"/>
                <a:tab algn="l" pos="3578040"/>
                <a:tab algn="l" pos="3936960"/>
                <a:tab algn="l" pos="4295520"/>
                <a:tab algn="l" pos="4654440"/>
                <a:tab algn="l" pos="5013000"/>
                <a:tab algn="l" pos="5371920"/>
                <a:tab algn="l" pos="5730840"/>
                <a:tab algn="l" pos="6089400"/>
                <a:tab algn="l" pos="6448320"/>
                <a:tab algn="l" pos="6806880"/>
                <a:tab algn="l" pos="7165800"/>
                <a:tab algn="l" pos="7199280"/>
                <a:tab algn="l" pos="7559640"/>
                <a:tab algn="l" pos="7885080"/>
                <a:tab algn="l" pos="8243640"/>
                <a:tab algn="l" pos="8602560"/>
                <a:tab algn="l" pos="8961120"/>
                <a:tab algn="l" pos="9320040"/>
                <a:tab algn="l" pos="9678960"/>
                <a:tab algn="l" pos="10037520"/>
                <a:tab algn="l" pos="10396440"/>
                <a:tab algn="l" pos="1075500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Configuration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04920">
              <a:spcBef>
                <a:spcPts val="1500"/>
              </a:spcBef>
              <a:tabLst>
                <a:tab algn="l" pos="0"/>
                <a:tab algn="l" pos="334800"/>
                <a:tab algn="l" pos="349200"/>
                <a:tab algn="l" pos="707760"/>
                <a:tab algn="l" pos="1066680"/>
                <a:tab algn="l" pos="1425240"/>
                <a:tab algn="l" pos="1784160"/>
                <a:tab algn="l" pos="2143080"/>
                <a:tab algn="l" pos="2501640"/>
                <a:tab algn="l" pos="2860560"/>
                <a:tab algn="l" pos="3219120"/>
                <a:tab algn="l" pos="3578040"/>
                <a:tab algn="l" pos="3936960"/>
                <a:tab algn="l" pos="4295520"/>
                <a:tab algn="l" pos="4654440"/>
                <a:tab algn="l" pos="5013000"/>
                <a:tab algn="l" pos="5371920"/>
                <a:tab algn="l" pos="5730840"/>
                <a:tab algn="l" pos="6089400"/>
                <a:tab algn="l" pos="6448320"/>
                <a:tab algn="l" pos="6806880"/>
                <a:tab algn="l" pos="7165800"/>
                <a:tab algn="l" pos="7199280"/>
                <a:tab algn="l" pos="7559640"/>
                <a:tab algn="l" pos="7885080"/>
                <a:tab algn="l" pos="8243640"/>
                <a:tab algn="l" pos="8602560"/>
                <a:tab algn="l" pos="8961120"/>
                <a:tab algn="l" pos="9320040"/>
                <a:tab algn="l" pos="9678960"/>
                <a:tab algn="l" pos="10037520"/>
                <a:tab algn="l" pos="10396440"/>
                <a:tab algn="l" pos="1075500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04920" algn="ctr">
              <a:spcBef>
                <a:spcPts val="1500"/>
              </a:spcBef>
              <a:tabLst>
                <a:tab algn="l" pos="0"/>
                <a:tab algn="l" pos="334800"/>
                <a:tab algn="l" pos="349200"/>
                <a:tab algn="l" pos="707760"/>
                <a:tab algn="l" pos="1066680"/>
                <a:tab algn="l" pos="1425240"/>
                <a:tab algn="l" pos="1784160"/>
                <a:tab algn="l" pos="2143080"/>
                <a:tab algn="l" pos="2501640"/>
                <a:tab algn="l" pos="2860560"/>
                <a:tab algn="l" pos="3219120"/>
                <a:tab algn="l" pos="3578040"/>
                <a:tab algn="l" pos="3936960"/>
                <a:tab algn="l" pos="4295520"/>
                <a:tab algn="l" pos="4654440"/>
                <a:tab algn="l" pos="5013000"/>
                <a:tab algn="l" pos="5371920"/>
                <a:tab algn="l" pos="5730840"/>
                <a:tab algn="l" pos="6089400"/>
                <a:tab algn="l" pos="6448320"/>
                <a:tab algn="l" pos="6806880"/>
                <a:tab algn="l" pos="7165800"/>
                <a:tab algn="l" pos="7199280"/>
                <a:tab algn="l" pos="7559640"/>
                <a:tab algn="l" pos="7885080"/>
                <a:tab algn="l" pos="8243640"/>
                <a:tab algn="l" pos="8602560"/>
                <a:tab algn="l" pos="8961120"/>
                <a:tab algn="l" pos="9320040"/>
                <a:tab algn="l" pos="9678960"/>
                <a:tab algn="l" pos="10037520"/>
                <a:tab algn="l" pos="10396440"/>
                <a:tab algn="l" pos="1075500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"Don't test Constants", e.g. HTML template text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04920" algn="ctr">
              <a:spcBef>
                <a:spcPts val="1500"/>
              </a:spcBef>
              <a:tabLst>
                <a:tab algn="l" pos="0"/>
                <a:tab algn="l" pos="334800"/>
                <a:tab algn="l" pos="349200"/>
                <a:tab algn="l" pos="707760"/>
                <a:tab algn="l" pos="1066680"/>
                <a:tab algn="l" pos="1425240"/>
                <a:tab algn="l" pos="1784160"/>
                <a:tab algn="l" pos="2143080"/>
                <a:tab algn="l" pos="2501640"/>
                <a:tab algn="l" pos="2860560"/>
                <a:tab algn="l" pos="3219120"/>
                <a:tab algn="l" pos="3578040"/>
                <a:tab algn="l" pos="3936960"/>
                <a:tab algn="l" pos="4295520"/>
                <a:tab algn="l" pos="4654440"/>
                <a:tab algn="l" pos="5013000"/>
                <a:tab algn="l" pos="5371920"/>
                <a:tab algn="l" pos="5730840"/>
                <a:tab algn="l" pos="6089400"/>
                <a:tab algn="l" pos="6448320"/>
                <a:tab algn="l" pos="6806880"/>
                <a:tab algn="l" pos="7165800"/>
                <a:tab algn="l" pos="7199280"/>
                <a:tab algn="l" pos="7559640"/>
                <a:tab algn="l" pos="7885080"/>
                <a:tab algn="l" pos="8243640"/>
                <a:tab algn="l" pos="8602560"/>
                <a:tab algn="l" pos="8961120"/>
                <a:tab algn="l" pos="9320040"/>
                <a:tab algn="l" pos="9678960"/>
                <a:tab algn="l" pos="10037520"/>
                <a:tab algn="l" pos="10396440"/>
                <a:tab algn="l" pos="1075500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Test </a:t>
            </a:r>
            <a:r>
              <a:rPr b="0" lang="en-US" sz="2400" spc="-1" strike="noStrike" u="sng">
                <a:solidFill>
                  <a:srgbClr val="000000"/>
                </a:solidFill>
                <a:uFillTx/>
                <a:latin typeface="Arial"/>
              </a:rPr>
              <a:t>your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code, not the framework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Shape 1"/>
          <p:cNvSpPr txBox="1"/>
          <p:nvPr/>
        </p:nvSpPr>
        <p:spPr>
          <a:xfrm>
            <a:off x="610920" y="259920"/>
            <a:ext cx="7902360" cy="846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49200"/>
                <a:tab algn="l" pos="707760"/>
                <a:tab algn="l" pos="1066680"/>
                <a:tab algn="l" pos="1425240"/>
                <a:tab algn="l" pos="1784160"/>
                <a:tab algn="l" pos="2143080"/>
                <a:tab algn="l" pos="2501640"/>
                <a:tab algn="l" pos="2860560"/>
                <a:tab algn="l" pos="3219120"/>
                <a:tab algn="l" pos="3578040"/>
                <a:tab algn="l" pos="3936960"/>
                <a:tab algn="l" pos="4295520"/>
                <a:tab algn="l" pos="4654440"/>
                <a:tab algn="l" pos="5013000"/>
                <a:tab algn="l" pos="5371920"/>
                <a:tab algn="l" pos="5730840"/>
                <a:tab algn="l" pos="6089400"/>
                <a:tab algn="l" pos="6448320"/>
                <a:tab algn="l" pos="6806880"/>
                <a:tab algn="l" pos="7165800"/>
                <a:tab algn="l" pos="7199280"/>
                <a:tab algn="l" pos="7559640"/>
                <a:tab algn="l" pos="7885080"/>
                <a:tab algn="l" pos="8243640"/>
                <a:tab algn="l" pos="8602560"/>
                <a:tab algn="l" pos="8961120"/>
                <a:tab algn="l" pos="9320040"/>
                <a:tab algn="l" pos="9678960"/>
                <a:tab algn="l" pos="10037520"/>
                <a:tab algn="l" pos="10396440"/>
                <a:tab algn="l" pos="1075500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Functional or "End-to-End" Tests</a:t>
            </a: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81" name="TextShape 2"/>
          <p:cNvSpPr txBox="1"/>
          <p:nvPr/>
        </p:nvSpPr>
        <p:spPr>
          <a:xfrm>
            <a:off x="639720" y="1391760"/>
            <a:ext cx="7902720" cy="4994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pPr marL="342720" indent="-309600">
              <a:spcBef>
                <a:spcPts val="1500"/>
              </a:spcBef>
              <a:tabLst>
                <a:tab algn="l" pos="0"/>
                <a:tab algn="l" pos="334800"/>
                <a:tab algn="l" pos="349200"/>
                <a:tab algn="l" pos="707760"/>
                <a:tab algn="l" pos="1066680"/>
                <a:tab algn="l" pos="1425240"/>
                <a:tab algn="l" pos="1784160"/>
                <a:tab algn="l" pos="2143080"/>
                <a:tab algn="l" pos="2501640"/>
                <a:tab algn="l" pos="2860560"/>
                <a:tab algn="l" pos="3219120"/>
                <a:tab algn="l" pos="3578040"/>
                <a:tab algn="l" pos="3936960"/>
                <a:tab algn="l" pos="4295520"/>
                <a:tab algn="l" pos="4654440"/>
                <a:tab algn="l" pos="5013000"/>
                <a:tab algn="l" pos="5371920"/>
                <a:tab algn="l" pos="5730840"/>
                <a:tab algn="l" pos="6089400"/>
                <a:tab algn="l" pos="6448320"/>
                <a:tab algn="l" pos="6806880"/>
                <a:tab algn="l" pos="7165800"/>
                <a:tab algn="l" pos="7199280"/>
                <a:tab algn="l" pos="7559640"/>
                <a:tab algn="l" pos="7885080"/>
                <a:tab algn="l" pos="8243640"/>
                <a:tab algn="l" pos="8602560"/>
                <a:tab algn="l" pos="8961120"/>
                <a:tab algn="l" pos="9320040"/>
                <a:tab algn="l" pos="9678960"/>
                <a:tab algn="l" pos="10037520"/>
                <a:tab algn="l" pos="10396440"/>
                <a:tab algn="l" pos="1075500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Test the "development" or "production" app </a:t>
            </a:r>
            <a:r>
              <a:rPr b="0" lang="en-US" sz="2800" spc="-1" strike="noStrike">
                <a:solidFill>
                  <a:srgbClr val="ff0000"/>
                </a:solidFill>
                <a:latin typeface="Arial"/>
              </a:rPr>
              <a:t>while its running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!  -- not a 'test' server.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2720" indent="-309600">
              <a:spcBef>
                <a:spcPts val="1500"/>
              </a:spcBef>
              <a:tabLst>
                <a:tab algn="l" pos="0"/>
                <a:tab algn="l" pos="334800"/>
                <a:tab algn="l" pos="349200"/>
                <a:tab algn="l" pos="707760"/>
                <a:tab algn="l" pos="1066680"/>
                <a:tab algn="l" pos="1425240"/>
                <a:tab algn="l" pos="1784160"/>
                <a:tab algn="l" pos="2143080"/>
                <a:tab algn="l" pos="2501640"/>
                <a:tab algn="l" pos="2860560"/>
                <a:tab algn="l" pos="3219120"/>
                <a:tab algn="l" pos="3578040"/>
                <a:tab algn="l" pos="3936960"/>
                <a:tab algn="l" pos="4295520"/>
                <a:tab algn="l" pos="4654440"/>
                <a:tab algn="l" pos="5013000"/>
                <a:tab algn="l" pos="5371920"/>
                <a:tab algn="l" pos="5730840"/>
                <a:tab algn="l" pos="6089400"/>
                <a:tab algn="l" pos="6448320"/>
                <a:tab algn="l" pos="6806880"/>
                <a:tab algn="l" pos="7165800"/>
                <a:tab algn="l" pos="7199280"/>
                <a:tab algn="l" pos="7559640"/>
                <a:tab algn="l" pos="7885080"/>
                <a:tab algn="l" pos="8243640"/>
                <a:tab algn="l" pos="8602560"/>
                <a:tab algn="l" pos="8961120"/>
                <a:tab algn="l" pos="9320040"/>
                <a:tab algn="l" pos="9678960"/>
                <a:tab algn="l" pos="10037520"/>
                <a:tab algn="l" pos="10396440"/>
                <a:tab algn="l" pos="1075500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2720" indent="-309600">
              <a:spcBef>
                <a:spcPts val="1500"/>
              </a:spcBef>
              <a:tabLst>
                <a:tab algn="l" pos="0"/>
                <a:tab algn="l" pos="334800"/>
                <a:tab algn="l" pos="349200"/>
                <a:tab algn="l" pos="707760"/>
                <a:tab algn="l" pos="1066680"/>
                <a:tab algn="l" pos="1425240"/>
                <a:tab algn="l" pos="1784160"/>
                <a:tab algn="l" pos="2143080"/>
                <a:tab algn="l" pos="2501640"/>
                <a:tab algn="l" pos="2860560"/>
                <a:tab algn="l" pos="3219120"/>
                <a:tab algn="l" pos="3578040"/>
                <a:tab algn="l" pos="3936960"/>
                <a:tab algn="l" pos="4295520"/>
                <a:tab algn="l" pos="4654440"/>
                <a:tab algn="l" pos="5013000"/>
                <a:tab algn="l" pos="5371920"/>
                <a:tab algn="l" pos="5730840"/>
                <a:tab algn="l" pos="6089400"/>
                <a:tab algn="l" pos="6448320"/>
                <a:tab algn="l" pos="6806880"/>
                <a:tab algn="l" pos="7165800"/>
                <a:tab algn="l" pos="7199280"/>
                <a:tab algn="l" pos="7559640"/>
                <a:tab algn="l" pos="7885080"/>
                <a:tab algn="l" pos="8243640"/>
                <a:tab algn="l" pos="8602560"/>
                <a:tab algn="l" pos="8961120"/>
                <a:tab algn="l" pos="9320040"/>
                <a:tab algn="l" pos="9678960"/>
                <a:tab algn="l" pos="10037520"/>
                <a:tab algn="l" pos="10396440"/>
                <a:tab algn="l" pos="1075500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Run tests through an actual web browser.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2720" indent="-309600">
              <a:spcBef>
                <a:spcPts val="1500"/>
              </a:spcBef>
              <a:tabLst>
                <a:tab algn="l" pos="0"/>
                <a:tab algn="l" pos="334800"/>
                <a:tab algn="l" pos="349200"/>
                <a:tab algn="l" pos="707760"/>
                <a:tab algn="l" pos="1066680"/>
                <a:tab algn="l" pos="1425240"/>
                <a:tab algn="l" pos="1784160"/>
                <a:tab algn="l" pos="2143080"/>
                <a:tab algn="l" pos="2501640"/>
                <a:tab algn="l" pos="2860560"/>
                <a:tab algn="l" pos="3219120"/>
                <a:tab algn="l" pos="3578040"/>
                <a:tab algn="l" pos="3936960"/>
                <a:tab algn="l" pos="4295520"/>
                <a:tab algn="l" pos="4654440"/>
                <a:tab algn="l" pos="5013000"/>
                <a:tab algn="l" pos="5371920"/>
                <a:tab algn="l" pos="5730840"/>
                <a:tab algn="l" pos="6089400"/>
                <a:tab algn="l" pos="6448320"/>
                <a:tab algn="l" pos="6806880"/>
                <a:tab algn="l" pos="7165800"/>
                <a:tab algn="l" pos="7199280"/>
                <a:tab algn="l" pos="7559640"/>
                <a:tab algn="l" pos="7885080"/>
                <a:tab algn="l" pos="8243640"/>
                <a:tab algn="l" pos="8602560"/>
                <a:tab algn="l" pos="8961120"/>
                <a:tab algn="l" pos="9320040"/>
                <a:tab algn="l" pos="9678960"/>
                <a:tab algn="l" pos="10037520"/>
                <a:tab algn="l" pos="10396440"/>
                <a:tab algn="l" pos="1075500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2720" indent="-309600">
              <a:spcBef>
                <a:spcPts val="1500"/>
              </a:spcBef>
              <a:tabLst>
                <a:tab algn="l" pos="0"/>
                <a:tab algn="l" pos="334800"/>
                <a:tab algn="l" pos="349200"/>
                <a:tab algn="l" pos="707760"/>
                <a:tab algn="l" pos="1066680"/>
                <a:tab algn="l" pos="1425240"/>
                <a:tab algn="l" pos="1784160"/>
                <a:tab algn="l" pos="2143080"/>
                <a:tab algn="l" pos="2501640"/>
                <a:tab algn="l" pos="2860560"/>
                <a:tab algn="l" pos="3219120"/>
                <a:tab algn="l" pos="3578040"/>
                <a:tab algn="l" pos="3936960"/>
                <a:tab algn="l" pos="4295520"/>
                <a:tab algn="l" pos="4654440"/>
                <a:tab algn="l" pos="5013000"/>
                <a:tab algn="l" pos="5371920"/>
                <a:tab algn="l" pos="5730840"/>
                <a:tab algn="l" pos="6089400"/>
                <a:tab algn="l" pos="6448320"/>
                <a:tab algn="l" pos="6806880"/>
                <a:tab algn="l" pos="7165800"/>
                <a:tab algn="l" pos="7199280"/>
                <a:tab algn="l" pos="7559640"/>
                <a:tab algn="l" pos="7885080"/>
                <a:tab algn="l" pos="8243640"/>
                <a:tab algn="l" pos="8602560"/>
                <a:tab algn="l" pos="8961120"/>
                <a:tab algn="l" pos="9320040"/>
                <a:tab algn="l" pos="9678960"/>
                <a:tab algn="l" pos="10037520"/>
                <a:tab algn="l" pos="10396440"/>
                <a:tab algn="l" pos="1075500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Test the application as a whole.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2720" indent="-309600">
              <a:spcBef>
                <a:spcPts val="1500"/>
              </a:spcBef>
              <a:tabLst>
                <a:tab algn="l" pos="0"/>
                <a:tab algn="l" pos="334800"/>
                <a:tab algn="l" pos="349200"/>
                <a:tab algn="l" pos="707760"/>
                <a:tab algn="l" pos="1066680"/>
                <a:tab algn="l" pos="1425240"/>
                <a:tab algn="l" pos="1784160"/>
                <a:tab algn="l" pos="2143080"/>
                <a:tab algn="l" pos="2501640"/>
                <a:tab algn="l" pos="2860560"/>
                <a:tab algn="l" pos="3219120"/>
                <a:tab algn="l" pos="3578040"/>
                <a:tab algn="l" pos="3936960"/>
                <a:tab algn="l" pos="4295520"/>
                <a:tab algn="l" pos="4654440"/>
                <a:tab algn="l" pos="5013000"/>
                <a:tab algn="l" pos="5371920"/>
                <a:tab algn="l" pos="5730840"/>
                <a:tab algn="l" pos="6089400"/>
                <a:tab algn="l" pos="6448320"/>
                <a:tab algn="l" pos="6806880"/>
                <a:tab algn="l" pos="7165800"/>
                <a:tab algn="l" pos="7199280"/>
                <a:tab algn="l" pos="7559640"/>
                <a:tab algn="l" pos="7885080"/>
                <a:tab algn="l" pos="8243640"/>
                <a:tab algn="l" pos="8602560"/>
                <a:tab algn="l" pos="8961120"/>
                <a:tab algn="l" pos="9320040"/>
                <a:tab algn="l" pos="9678960"/>
                <a:tab algn="l" pos="10037520"/>
                <a:tab algn="l" pos="10396440"/>
                <a:tab algn="l" pos="1075500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2720" indent="-309600">
              <a:spcBef>
                <a:spcPts val="1500"/>
              </a:spcBef>
              <a:tabLst>
                <a:tab algn="l" pos="0"/>
                <a:tab algn="l" pos="334800"/>
                <a:tab algn="l" pos="349200"/>
                <a:tab algn="l" pos="707760"/>
                <a:tab algn="l" pos="1066680"/>
                <a:tab algn="l" pos="1425240"/>
                <a:tab algn="l" pos="1784160"/>
                <a:tab algn="l" pos="2143080"/>
                <a:tab algn="l" pos="2501640"/>
                <a:tab algn="l" pos="2860560"/>
                <a:tab algn="l" pos="3219120"/>
                <a:tab algn="l" pos="3578040"/>
                <a:tab algn="l" pos="3936960"/>
                <a:tab algn="l" pos="4295520"/>
                <a:tab algn="l" pos="4654440"/>
                <a:tab algn="l" pos="5013000"/>
                <a:tab algn="l" pos="5371920"/>
                <a:tab algn="l" pos="5730840"/>
                <a:tab algn="l" pos="6089400"/>
                <a:tab algn="l" pos="6448320"/>
                <a:tab algn="l" pos="6806880"/>
                <a:tab algn="l" pos="7165800"/>
                <a:tab algn="l" pos="7199280"/>
                <a:tab algn="l" pos="7559640"/>
                <a:tab algn="l" pos="7885080"/>
                <a:tab algn="l" pos="8243640"/>
                <a:tab algn="l" pos="8602560"/>
                <a:tab algn="l" pos="8961120"/>
                <a:tab algn="l" pos="9320040"/>
                <a:tab algn="l" pos="9678960"/>
                <a:tab algn="l" pos="10037520"/>
                <a:tab algn="l" pos="10396440"/>
                <a:tab algn="l" pos="1075500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2720" indent="-309600">
              <a:spcBef>
                <a:spcPts val="1500"/>
              </a:spcBef>
              <a:tabLst>
                <a:tab algn="l" pos="0"/>
                <a:tab algn="l" pos="334800"/>
                <a:tab algn="l" pos="349200"/>
                <a:tab algn="l" pos="707760"/>
                <a:tab algn="l" pos="1066680"/>
                <a:tab algn="l" pos="1425240"/>
                <a:tab algn="l" pos="1784160"/>
                <a:tab algn="l" pos="2143080"/>
                <a:tab algn="l" pos="2501640"/>
                <a:tab algn="l" pos="2860560"/>
                <a:tab algn="l" pos="3219120"/>
                <a:tab algn="l" pos="3578040"/>
                <a:tab algn="l" pos="3936960"/>
                <a:tab algn="l" pos="4295520"/>
                <a:tab algn="l" pos="4654440"/>
                <a:tab algn="l" pos="5013000"/>
                <a:tab algn="l" pos="5371920"/>
                <a:tab algn="l" pos="5730840"/>
                <a:tab algn="l" pos="6089400"/>
                <a:tab algn="l" pos="6448320"/>
                <a:tab algn="l" pos="6806880"/>
                <a:tab algn="l" pos="7165800"/>
                <a:tab algn="l" pos="7199280"/>
                <a:tab algn="l" pos="7559640"/>
                <a:tab algn="l" pos="7885080"/>
                <a:tab algn="l" pos="8243640"/>
                <a:tab algn="l" pos="8602560"/>
                <a:tab algn="l" pos="8961120"/>
                <a:tab algn="l" pos="9320040"/>
                <a:tab algn="l" pos="9678960"/>
                <a:tab algn="l" pos="10037520"/>
                <a:tab algn="l" pos="10396440"/>
                <a:tab algn="l" pos="1075500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2720" indent="-309600">
              <a:spcBef>
                <a:spcPts val="1500"/>
              </a:spcBef>
              <a:tabLst>
                <a:tab algn="l" pos="0"/>
                <a:tab algn="l" pos="334800"/>
                <a:tab algn="l" pos="349200"/>
                <a:tab algn="l" pos="707760"/>
                <a:tab algn="l" pos="1066680"/>
                <a:tab algn="l" pos="1425240"/>
                <a:tab algn="l" pos="1784160"/>
                <a:tab algn="l" pos="2143080"/>
                <a:tab algn="l" pos="2501640"/>
                <a:tab algn="l" pos="2860560"/>
                <a:tab algn="l" pos="3219120"/>
                <a:tab algn="l" pos="3578040"/>
                <a:tab algn="l" pos="3936960"/>
                <a:tab algn="l" pos="4295520"/>
                <a:tab algn="l" pos="4654440"/>
                <a:tab algn="l" pos="5013000"/>
                <a:tab algn="l" pos="5371920"/>
                <a:tab algn="l" pos="5730840"/>
                <a:tab algn="l" pos="6089400"/>
                <a:tab algn="l" pos="6448320"/>
                <a:tab algn="l" pos="6806880"/>
                <a:tab algn="l" pos="7165800"/>
                <a:tab algn="l" pos="7199280"/>
                <a:tab algn="l" pos="7559640"/>
                <a:tab algn="l" pos="7885080"/>
                <a:tab algn="l" pos="8243640"/>
                <a:tab algn="l" pos="8602560"/>
                <a:tab algn="l" pos="8961120"/>
                <a:tab algn="l" pos="9320040"/>
                <a:tab algn="l" pos="9678960"/>
                <a:tab algn="l" pos="10037520"/>
                <a:tab algn="l" pos="10396440"/>
                <a:tab algn="l" pos="1075500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extShape 1"/>
          <p:cNvSpPr txBox="1"/>
          <p:nvPr/>
        </p:nvSpPr>
        <p:spPr>
          <a:xfrm>
            <a:off x="611280" y="260280"/>
            <a:ext cx="7883280" cy="827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49200"/>
                <a:tab algn="l" pos="707760"/>
                <a:tab algn="l" pos="1066680"/>
                <a:tab algn="l" pos="1425240"/>
                <a:tab algn="l" pos="1784160"/>
                <a:tab algn="l" pos="2143080"/>
                <a:tab algn="l" pos="2501640"/>
                <a:tab algn="l" pos="2860560"/>
                <a:tab algn="l" pos="3219120"/>
                <a:tab algn="l" pos="3578040"/>
                <a:tab algn="l" pos="3936960"/>
                <a:tab algn="l" pos="4295520"/>
                <a:tab algn="l" pos="4654440"/>
                <a:tab algn="l" pos="5013000"/>
                <a:tab algn="l" pos="5371920"/>
                <a:tab algn="l" pos="5730840"/>
                <a:tab algn="l" pos="6089400"/>
                <a:tab algn="l" pos="6448320"/>
                <a:tab algn="l" pos="6806880"/>
                <a:tab algn="l" pos="7165800"/>
                <a:tab algn="l" pos="7199280"/>
                <a:tab algn="l" pos="7559640"/>
                <a:tab algn="l" pos="7885080"/>
                <a:tab algn="l" pos="8243640"/>
                <a:tab algn="l" pos="8602560"/>
                <a:tab algn="l" pos="8961120"/>
                <a:tab algn="l" pos="9320040"/>
                <a:tab algn="l" pos="9678960"/>
                <a:tab algn="l" pos="10037520"/>
                <a:tab algn="l" pos="10396440"/>
                <a:tab algn="l" pos="1075500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Goals of E2E Testing</a:t>
            </a: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83" name="TextShape 2"/>
          <p:cNvSpPr txBox="1"/>
          <p:nvPr/>
        </p:nvSpPr>
        <p:spPr>
          <a:xfrm>
            <a:off x="639360" y="1392120"/>
            <a:ext cx="7883640" cy="4975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pPr marL="342720" indent="-328680">
              <a:spcBef>
                <a:spcPts val="1423"/>
              </a:spcBef>
              <a:tabLst>
                <a:tab algn="l" pos="0"/>
                <a:tab algn="l" pos="334800"/>
                <a:tab algn="l" pos="349200"/>
                <a:tab algn="l" pos="707760"/>
                <a:tab algn="l" pos="1066680"/>
                <a:tab algn="l" pos="1425240"/>
                <a:tab algn="l" pos="1784160"/>
                <a:tab algn="l" pos="2143080"/>
                <a:tab algn="l" pos="2501640"/>
                <a:tab algn="l" pos="2860560"/>
                <a:tab algn="l" pos="3219120"/>
                <a:tab algn="l" pos="3578040"/>
                <a:tab algn="l" pos="3936960"/>
                <a:tab algn="l" pos="4295520"/>
                <a:tab algn="l" pos="4654440"/>
                <a:tab algn="l" pos="5013000"/>
                <a:tab algn="l" pos="5371920"/>
                <a:tab algn="l" pos="5730840"/>
                <a:tab algn="l" pos="6089400"/>
                <a:tab algn="l" pos="6448320"/>
                <a:tab algn="l" pos="6806880"/>
                <a:tab algn="l" pos="7165800"/>
                <a:tab algn="l" pos="7199280"/>
                <a:tab algn="l" pos="7559640"/>
                <a:tab algn="l" pos="7885080"/>
                <a:tab algn="l" pos="8243640"/>
                <a:tab algn="l" pos="8602560"/>
                <a:tab algn="l" pos="8961120"/>
                <a:tab algn="l" pos="9320040"/>
                <a:tab algn="l" pos="9678960"/>
                <a:tab algn="l" pos="10037520"/>
                <a:tab algn="l" pos="10396440"/>
                <a:tab algn="l" pos="1075500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1. Verify the application works "</a:t>
            </a:r>
            <a:r>
              <a:rPr b="0" i="1" lang="en-US" sz="2800" spc="-1" strike="noStrike">
                <a:solidFill>
                  <a:srgbClr val="000080"/>
                </a:solidFill>
                <a:latin typeface="Arial"/>
              </a:rPr>
              <a:t>from start to finish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".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2720" indent="-328680">
              <a:spcBef>
                <a:spcPts val="1423"/>
              </a:spcBef>
              <a:tabLst>
                <a:tab algn="l" pos="0"/>
                <a:tab algn="l" pos="334800"/>
                <a:tab algn="l" pos="349200"/>
                <a:tab algn="l" pos="707760"/>
                <a:tab algn="l" pos="1066680"/>
                <a:tab algn="l" pos="1425240"/>
                <a:tab algn="l" pos="1784160"/>
                <a:tab algn="l" pos="2143080"/>
                <a:tab algn="l" pos="2501640"/>
                <a:tab algn="l" pos="2860560"/>
                <a:tab algn="l" pos="3219120"/>
                <a:tab algn="l" pos="3578040"/>
                <a:tab algn="l" pos="3936960"/>
                <a:tab algn="l" pos="4295520"/>
                <a:tab algn="l" pos="4654440"/>
                <a:tab algn="l" pos="5013000"/>
                <a:tab algn="l" pos="5371920"/>
                <a:tab algn="l" pos="5730840"/>
                <a:tab algn="l" pos="6089400"/>
                <a:tab algn="l" pos="6448320"/>
                <a:tab algn="l" pos="6806880"/>
                <a:tab algn="l" pos="7165800"/>
                <a:tab algn="l" pos="7199280"/>
                <a:tab algn="l" pos="7559640"/>
                <a:tab algn="l" pos="7885080"/>
                <a:tab algn="l" pos="8243640"/>
                <a:tab algn="l" pos="8602560"/>
                <a:tab algn="l" pos="8961120"/>
                <a:tab algn="l" pos="9320040"/>
                <a:tab algn="l" pos="9678960"/>
                <a:tab algn="l" pos="10037520"/>
                <a:tab algn="l" pos="10396440"/>
                <a:tab algn="l" pos="1075500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2. Can perform the major use cases (user stories) via the browser interface.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742680" indent="-271440">
              <a:spcBef>
                <a:spcPts val="1423"/>
              </a:spcBef>
              <a:tabLst>
                <a:tab algn="l" pos="0"/>
                <a:tab algn="l" pos="334800"/>
                <a:tab algn="l" pos="349200"/>
                <a:tab algn="l" pos="707760"/>
                <a:tab algn="l" pos="1066680"/>
                <a:tab algn="l" pos="1425240"/>
                <a:tab algn="l" pos="1784160"/>
                <a:tab algn="l" pos="2143080"/>
                <a:tab algn="l" pos="2501640"/>
                <a:tab algn="l" pos="2860560"/>
                <a:tab algn="l" pos="3219120"/>
                <a:tab algn="l" pos="3578040"/>
                <a:tab algn="l" pos="3936960"/>
                <a:tab algn="l" pos="4295520"/>
                <a:tab algn="l" pos="4654440"/>
                <a:tab algn="l" pos="5013000"/>
                <a:tab algn="l" pos="5371920"/>
                <a:tab algn="l" pos="5730840"/>
                <a:tab algn="l" pos="6089400"/>
                <a:tab algn="l" pos="6448320"/>
                <a:tab algn="l" pos="6806880"/>
                <a:tab algn="l" pos="7165800"/>
                <a:tab algn="l" pos="7199280"/>
                <a:tab algn="l" pos="7559640"/>
                <a:tab algn="l" pos="7885080"/>
                <a:tab algn="l" pos="8243640"/>
                <a:tab algn="l" pos="8602560"/>
                <a:tab algn="l" pos="8961120"/>
                <a:tab algn="l" pos="9320040"/>
                <a:tab algn="l" pos="9678960"/>
                <a:tab algn="l" pos="10037520"/>
                <a:tab algn="l" pos="10396440"/>
                <a:tab algn="l" pos="1075500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- called "</a:t>
            </a:r>
            <a:r>
              <a:rPr b="0" lang="en-US" sz="2800" spc="-1" strike="noStrike">
                <a:solidFill>
                  <a:srgbClr val="000080"/>
                </a:solidFill>
                <a:latin typeface="Arial"/>
              </a:rPr>
              <a:t>happy path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" (nothing goes wrong)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2720" indent="-328680">
              <a:spcBef>
                <a:spcPts val="1423"/>
              </a:spcBef>
              <a:tabLst>
                <a:tab algn="l" pos="0"/>
                <a:tab algn="l" pos="334800"/>
                <a:tab algn="l" pos="349200"/>
                <a:tab algn="l" pos="707760"/>
                <a:tab algn="l" pos="1066680"/>
                <a:tab algn="l" pos="1425240"/>
                <a:tab algn="l" pos="1784160"/>
                <a:tab algn="l" pos="2143080"/>
                <a:tab algn="l" pos="2501640"/>
                <a:tab algn="l" pos="2860560"/>
                <a:tab algn="l" pos="3219120"/>
                <a:tab algn="l" pos="3578040"/>
                <a:tab algn="l" pos="3936960"/>
                <a:tab algn="l" pos="4295520"/>
                <a:tab algn="l" pos="4654440"/>
                <a:tab algn="l" pos="5013000"/>
                <a:tab algn="l" pos="5371920"/>
                <a:tab algn="l" pos="5730840"/>
                <a:tab algn="l" pos="6089400"/>
                <a:tab algn="l" pos="6448320"/>
                <a:tab algn="l" pos="6806880"/>
                <a:tab algn="l" pos="7165800"/>
                <a:tab algn="l" pos="7199280"/>
                <a:tab algn="l" pos="7559640"/>
                <a:tab algn="l" pos="7885080"/>
                <a:tab algn="l" pos="8243640"/>
                <a:tab algn="l" pos="8602560"/>
                <a:tab algn="l" pos="8961120"/>
                <a:tab algn="l" pos="9320040"/>
                <a:tab algn="l" pos="9678960"/>
                <a:tab algn="l" pos="10037520"/>
                <a:tab algn="l" pos="10396440"/>
                <a:tab algn="l" pos="1075500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3. Test that required </a:t>
            </a:r>
            <a:r>
              <a:rPr b="0" lang="en-US" sz="2800" spc="-1" strike="noStrike">
                <a:solidFill>
                  <a:srgbClr val="000080"/>
                </a:solidFill>
                <a:latin typeface="Arial"/>
              </a:rPr>
              <a:t>services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work, too.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2720" indent="-328680">
              <a:spcBef>
                <a:spcPts val="1423"/>
              </a:spcBef>
              <a:tabLst>
                <a:tab algn="l" pos="0"/>
                <a:tab algn="l" pos="334800"/>
                <a:tab algn="l" pos="349200"/>
                <a:tab algn="l" pos="707760"/>
                <a:tab algn="l" pos="1066680"/>
                <a:tab algn="l" pos="1425240"/>
                <a:tab algn="l" pos="1784160"/>
                <a:tab algn="l" pos="2143080"/>
                <a:tab algn="l" pos="2501640"/>
                <a:tab algn="l" pos="2860560"/>
                <a:tab algn="l" pos="3219120"/>
                <a:tab algn="l" pos="3578040"/>
                <a:tab algn="l" pos="3936960"/>
                <a:tab algn="l" pos="4295520"/>
                <a:tab algn="l" pos="4654440"/>
                <a:tab algn="l" pos="5013000"/>
                <a:tab algn="l" pos="5371920"/>
                <a:tab algn="l" pos="5730840"/>
                <a:tab algn="l" pos="6089400"/>
                <a:tab algn="l" pos="6448320"/>
                <a:tab algn="l" pos="6806880"/>
                <a:tab algn="l" pos="7165800"/>
                <a:tab algn="l" pos="7199280"/>
                <a:tab algn="l" pos="7559640"/>
                <a:tab algn="l" pos="7885080"/>
                <a:tab algn="l" pos="8243640"/>
                <a:tab algn="l" pos="8602560"/>
                <a:tab algn="l" pos="8961120"/>
                <a:tab algn="l" pos="9320040"/>
                <a:tab algn="l" pos="9678960"/>
                <a:tab algn="l" pos="10037520"/>
                <a:tab algn="l" pos="10396440"/>
                <a:tab algn="l" pos="1075500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Goal is </a:t>
            </a:r>
            <a:r>
              <a:rPr b="0" lang="en-US" sz="2800" spc="-1" strike="noStrike" u="sng">
                <a:solidFill>
                  <a:srgbClr val="000000"/>
                </a:solidFill>
                <a:uFillTx/>
                <a:latin typeface="Arial"/>
              </a:rPr>
              <a:t>not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comprehensive testing of every feature.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TextShape 1"/>
          <p:cNvSpPr txBox="1"/>
          <p:nvPr/>
        </p:nvSpPr>
        <p:spPr>
          <a:xfrm>
            <a:off x="611280" y="260280"/>
            <a:ext cx="7883280" cy="827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49200"/>
                <a:tab algn="l" pos="707760"/>
                <a:tab algn="l" pos="1066680"/>
                <a:tab algn="l" pos="1425240"/>
                <a:tab algn="l" pos="1784160"/>
                <a:tab algn="l" pos="2143080"/>
                <a:tab algn="l" pos="2501640"/>
                <a:tab algn="l" pos="2860560"/>
                <a:tab algn="l" pos="3219120"/>
                <a:tab algn="l" pos="3578040"/>
                <a:tab algn="l" pos="3936960"/>
                <a:tab algn="l" pos="4295520"/>
                <a:tab algn="l" pos="4654440"/>
                <a:tab algn="l" pos="5013000"/>
                <a:tab algn="l" pos="5371920"/>
                <a:tab algn="l" pos="5730840"/>
                <a:tab algn="l" pos="6089400"/>
                <a:tab algn="l" pos="6448320"/>
                <a:tab algn="l" pos="6806880"/>
                <a:tab algn="l" pos="7165800"/>
                <a:tab algn="l" pos="7199280"/>
                <a:tab algn="l" pos="7559640"/>
                <a:tab algn="l" pos="7885080"/>
                <a:tab algn="l" pos="8243640"/>
                <a:tab algn="l" pos="8602560"/>
                <a:tab algn="l" pos="8961120"/>
                <a:tab algn="l" pos="9320040"/>
                <a:tab algn="l" pos="9678960"/>
                <a:tab algn="l" pos="10037520"/>
                <a:tab algn="l" pos="10396440"/>
                <a:tab algn="l" pos="1075500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Secondary Use of E2E Tests</a:t>
            </a: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85" name="TextShape 2"/>
          <p:cNvSpPr txBox="1"/>
          <p:nvPr/>
        </p:nvSpPr>
        <p:spPr>
          <a:xfrm>
            <a:off x="639360" y="1392120"/>
            <a:ext cx="7883640" cy="4975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pPr marL="342720" indent="-328680">
              <a:spcBef>
                <a:spcPts val="1500"/>
              </a:spcBef>
              <a:tabLst>
                <a:tab algn="l" pos="0"/>
                <a:tab algn="l" pos="334800"/>
                <a:tab algn="l" pos="349200"/>
                <a:tab algn="l" pos="707760"/>
                <a:tab algn="l" pos="1066680"/>
                <a:tab algn="l" pos="1425240"/>
                <a:tab algn="l" pos="1784160"/>
                <a:tab algn="l" pos="2143080"/>
                <a:tab algn="l" pos="2501640"/>
                <a:tab algn="l" pos="2860560"/>
                <a:tab algn="l" pos="3219120"/>
                <a:tab algn="l" pos="3578040"/>
                <a:tab algn="l" pos="3936960"/>
                <a:tab algn="l" pos="4295520"/>
                <a:tab algn="l" pos="4654440"/>
                <a:tab algn="l" pos="5013000"/>
                <a:tab algn="l" pos="5371920"/>
                <a:tab algn="l" pos="5730840"/>
                <a:tab algn="l" pos="6089400"/>
                <a:tab algn="l" pos="6448320"/>
                <a:tab algn="l" pos="6806880"/>
                <a:tab algn="l" pos="7165800"/>
                <a:tab algn="l" pos="7199280"/>
                <a:tab algn="l" pos="7559640"/>
                <a:tab algn="l" pos="7885080"/>
                <a:tab algn="l" pos="8243640"/>
                <a:tab algn="l" pos="8602560"/>
                <a:tab algn="l" pos="8961120"/>
                <a:tab algn="l" pos="9320040"/>
                <a:tab algn="l" pos="9678960"/>
                <a:tab algn="l" pos="10037520"/>
                <a:tab algn="l" pos="10396440"/>
                <a:tab algn="l" pos="1075500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Useful to verify all links, buttons, and menu items work.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28680">
              <a:spcBef>
                <a:spcPts val="1500"/>
              </a:spcBef>
              <a:tabLst>
                <a:tab algn="l" pos="0"/>
                <a:tab algn="l" pos="334800"/>
                <a:tab algn="l" pos="349200"/>
                <a:tab algn="l" pos="707760"/>
                <a:tab algn="l" pos="1066680"/>
                <a:tab algn="l" pos="1425240"/>
                <a:tab algn="l" pos="1784160"/>
                <a:tab algn="l" pos="2143080"/>
                <a:tab algn="l" pos="2501640"/>
                <a:tab algn="l" pos="2860560"/>
                <a:tab algn="l" pos="3219120"/>
                <a:tab algn="l" pos="3578040"/>
                <a:tab algn="l" pos="3936960"/>
                <a:tab algn="l" pos="4295520"/>
                <a:tab algn="l" pos="4654440"/>
                <a:tab algn="l" pos="5013000"/>
                <a:tab algn="l" pos="5371920"/>
                <a:tab algn="l" pos="5730840"/>
                <a:tab algn="l" pos="6089400"/>
                <a:tab algn="l" pos="6448320"/>
                <a:tab algn="l" pos="6806880"/>
                <a:tab algn="l" pos="7165800"/>
                <a:tab algn="l" pos="7199280"/>
                <a:tab algn="l" pos="7559640"/>
                <a:tab algn="l" pos="7885080"/>
                <a:tab algn="l" pos="8243640"/>
                <a:tab algn="l" pos="8602560"/>
                <a:tab algn="l" pos="8961120"/>
                <a:tab algn="l" pos="9320040"/>
                <a:tab algn="l" pos="9678960"/>
                <a:tab algn="l" pos="10037520"/>
                <a:tab algn="l" pos="10396440"/>
                <a:tab algn="l" pos="1075500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No "404" or "5xx" errors.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extShape 1"/>
          <p:cNvSpPr txBox="1"/>
          <p:nvPr/>
        </p:nvSpPr>
        <p:spPr>
          <a:xfrm>
            <a:off x="611280" y="259920"/>
            <a:ext cx="7905600" cy="849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49200"/>
                <a:tab algn="l" pos="707760"/>
                <a:tab algn="l" pos="1066680"/>
                <a:tab algn="l" pos="1425240"/>
                <a:tab algn="l" pos="1784160"/>
                <a:tab algn="l" pos="2143080"/>
                <a:tab algn="l" pos="2501640"/>
                <a:tab algn="l" pos="2860560"/>
                <a:tab algn="l" pos="3219120"/>
                <a:tab algn="l" pos="3578040"/>
                <a:tab algn="l" pos="3936960"/>
                <a:tab algn="l" pos="4295520"/>
                <a:tab algn="l" pos="4654440"/>
                <a:tab algn="l" pos="5013000"/>
                <a:tab algn="l" pos="5371920"/>
                <a:tab algn="l" pos="5730840"/>
                <a:tab algn="l" pos="6089400"/>
                <a:tab algn="l" pos="6448320"/>
                <a:tab algn="l" pos="6806880"/>
                <a:tab algn="l" pos="7165800"/>
                <a:tab algn="l" pos="7199280"/>
                <a:tab algn="l" pos="7559640"/>
                <a:tab algn="l" pos="7885080"/>
                <a:tab algn="l" pos="8243640"/>
                <a:tab algn="l" pos="8602560"/>
                <a:tab algn="l" pos="8961120"/>
                <a:tab algn="l" pos="9320040"/>
                <a:tab algn="l" pos="9678960"/>
                <a:tab algn="l" pos="10037520"/>
                <a:tab algn="l" pos="10396440"/>
                <a:tab algn="l" pos="1075500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E2E Testing Tools</a:t>
            </a: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87" name="TextShape 2"/>
          <p:cNvSpPr txBox="1"/>
          <p:nvPr/>
        </p:nvSpPr>
        <p:spPr>
          <a:xfrm>
            <a:off x="639360" y="1392120"/>
            <a:ext cx="7905960" cy="4997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 fontScale="81000"/>
          </a:bodyPr>
          <a:p>
            <a:pPr marL="342720" indent="-306360">
              <a:spcBef>
                <a:spcPts val="1500"/>
              </a:spcBef>
              <a:tabLst>
                <a:tab algn="l" pos="0"/>
                <a:tab algn="l" pos="334800"/>
                <a:tab algn="l" pos="349200"/>
                <a:tab algn="l" pos="707760"/>
                <a:tab algn="l" pos="1066680"/>
                <a:tab algn="l" pos="1425240"/>
                <a:tab algn="l" pos="1784160"/>
                <a:tab algn="l" pos="2143080"/>
                <a:tab algn="l" pos="2501640"/>
                <a:tab algn="l" pos="2860560"/>
                <a:tab algn="l" pos="3219120"/>
                <a:tab algn="l" pos="3578040"/>
                <a:tab algn="l" pos="3936960"/>
                <a:tab algn="l" pos="4295520"/>
                <a:tab algn="l" pos="4654440"/>
                <a:tab algn="l" pos="5013000"/>
                <a:tab algn="l" pos="5371920"/>
                <a:tab algn="l" pos="5730840"/>
                <a:tab algn="l" pos="6089400"/>
                <a:tab algn="l" pos="6448320"/>
                <a:tab algn="l" pos="6806880"/>
                <a:tab algn="l" pos="7165800"/>
                <a:tab algn="l" pos="7199280"/>
                <a:tab algn="l" pos="7559640"/>
                <a:tab algn="l" pos="7885080"/>
                <a:tab algn="l" pos="8243640"/>
                <a:tab algn="l" pos="8602560"/>
                <a:tab algn="l" pos="8961120"/>
                <a:tab algn="l" pos="9320040"/>
                <a:tab algn="l" pos="9678960"/>
                <a:tab algn="l" pos="10037520"/>
                <a:tab algn="l" pos="10396440"/>
                <a:tab algn="l" pos="1075500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400" spc="-1" strike="noStrike">
                <a:solidFill>
                  <a:srgbClr val="000080"/>
                </a:solidFill>
                <a:latin typeface="Arial"/>
              </a:rPr>
              <a:t>Selenium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- control an actual web browser 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using code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.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1143000" indent="-484200">
              <a:spcBef>
                <a:spcPts val="598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  <a:tab algn="l" pos="334800"/>
                <a:tab algn="l" pos="349200"/>
                <a:tab algn="l" pos="707760"/>
                <a:tab algn="l" pos="1066680"/>
                <a:tab algn="l" pos="1425240"/>
                <a:tab algn="l" pos="1784160"/>
                <a:tab algn="l" pos="2143080"/>
                <a:tab algn="l" pos="2501640"/>
                <a:tab algn="l" pos="2860560"/>
                <a:tab algn="l" pos="3219120"/>
                <a:tab algn="l" pos="3578040"/>
                <a:tab algn="l" pos="3936960"/>
                <a:tab algn="l" pos="4295520"/>
                <a:tab algn="l" pos="4654440"/>
                <a:tab algn="l" pos="5013000"/>
                <a:tab algn="l" pos="5371920"/>
                <a:tab algn="l" pos="5730840"/>
                <a:tab algn="l" pos="6089400"/>
                <a:tab algn="l" pos="6448320"/>
                <a:tab algn="l" pos="6806880"/>
                <a:tab algn="l" pos="7165800"/>
                <a:tab algn="l" pos="7199280"/>
                <a:tab algn="l" pos="7559640"/>
                <a:tab algn="l" pos="7885080"/>
                <a:tab algn="l" pos="8243640"/>
                <a:tab algn="l" pos="8602560"/>
                <a:tab algn="l" pos="8961120"/>
                <a:tab algn="l" pos="9320040"/>
                <a:tab algn="l" pos="9678960"/>
                <a:tab algn="l" pos="10037520"/>
                <a:tab algn="l" pos="10396440"/>
                <a:tab algn="l" pos="1075500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Interface in many languages, incl. Python &amp; Java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1143000" indent="-484200">
              <a:spcBef>
                <a:spcPts val="598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  <a:tab algn="l" pos="334800"/>
                <a:tab algn="l" pos="349200"/>
                <a:tab algn="l" pos="707760"/>
                <a:tab algn="l" pos="1066680"/>
                <a:tab algn="l" pos="1425240"/>
                <a:tab algn="l" pos="1784160"/>
                <a:tab algn="l" pos="2143080"/>
                <a:tab algn="l" pos="2501640"/>
                <a:tab algn="l" pos="2860560"/>
                <a:tab algn="l" pos="3219120"/>
                <a:tab algn="l" pos="3578040"/>
                <a:tab algn="l" pos="3936960"/>
                <a:tab algn="l" pos="4295520"/>
                <a:tab algn="l" pos="4654440"/>
                <a:tab algn="l" pos="5013000"/>
                <a:tab algn="l" pos="5371920"/>
                <a:tab algn="l" pos="5730840"/>
                <a:tab algn="l" pos="6089400"/>
                <a:tab algn="l" pos="6448320"/>
                <a:tab algn="l" pos="6806880"/>
                <a:tab algn="l" pos="7165800"/>
                <a:tab algn="l" pos="7199280"/>
                <a:tab algn="l" pos="7559640"/>
                <a:tab algn="l" pos="7885080"/>
                <a:tab algn="l" pos="8243640"/>
                <a:tab algn="l" pos="8602560"/>
                <a:tab algn="l" pos="8961120"/>
                <a:tab algn="l" pos="9320040"/>
                <a:tab algn="l" pos="9678960"/>
                <a:tab algn="l" pos="10037520"/>
                <a:tab algn="l" pos="10396440"/>
                <a:tab algn="l" pos="1075500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Django has built-in support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1143000" indent="-484200">
              <a:spcBef>
                <a:spcPts val="598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  <a:tab algn="l" pos="334800"/>
                <a:tab algn="l" pos="349200"/>
                <a:tab algn="l" pos="707760"/>
                <a:tab algn="l" pos="1066680"/>
                <a:tab algn="l" pos="1425240"/>
                <a:tab algn="l" pos="1784160"/>
                <a:tab algn="l" pos="2143080"/>
                <a:tab algn="l" pos="2501640"/>
                <a:tab algn="l" pos="2860560"/>
                <a:tab algn="l" pos="3219120"/>
                <a:tab algn="l" pos="3578040"/>
                <a:tab algn="l" pos="3936960"/>
                <a:tab algn="l" pos="4295520"/>
                <a:tab algn="l" pos="4654440"/>
                <a:tab algn="l" pos="5013000"/>
                <a:tab algn="l" pos="5371920"/>
                <a:tab algn="l" pos="5730840"/>
                <a:tab algn="l" pos="6089400"/>
                <a:tab algn="l" pos="6448320"/>
                <a:tab algn="l" pos="6806880"/>
                <a:tab algn="l" pos="7165800"/>
                <a:tab algn="l" pos="7199280"/>
                <a:tab algn="l" pos="7559640"/>
                <a:tab algn="l" pos="7885080"/>
                <a:tab algn="l" pos="8243640"/>
                <a:tab algn="l" pos="8602560"/>
                <a:tab algn="l" pos="8961120"/>
                <a:tab algn="l" pos="9320040"/>
                <a:tab algn="l" pos="9678960"/>
                <a:tab algn="l" pos="10037520"/>
                <a:tab algn="l" pos="10396440"/>
                <a:tab algn="l" pos="1075500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Selenium IDE for creating tests in a web browser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06360">
              <a:spcBef>
                <a:spcPts val="1500"/>
              </a:spcBef>
              <a:tabLst>
                <a:tab algn="l" pos="0"/>
                <a:tab algn="l" pos="334800"/>
                <a:tab algn="l" pos="349200"/>
                <a:tab algn="l" pos="707760"/>
                <a:tab algn="l" pos="1066680"/>
                <a:tab algn="l" pos="1425240"/>
                <a:tab algn="l" pos="1784160"/>
                <a:tab algn="l" pos="2143080"/>
                <a:tab algn="l" pos="2501640"/>
                <a:tab algn="l" pos="2860560"/>
                <a:tab algn="l" pos="3219120"/>
                <a:tab algn="l" pos="3578040"/>
                <a:tab algn="l" pos="3936960"/>
                <a:tab algn="l" pos="4295520"/>
                <a:tab algn="l" pos="4654440"/>
                <a:tab algn="l" pos="5013000"/>
                <a:tab algn="l" pos="5371920"/>
                <a:tab algn="l" pos="5730840"/>
                <a:tab algn="l" pos="6089400"/>
                <a:tab algn="l" pos="6448320"/>
                <a:tab algn="l" pos="6806880"/>
                <a:tab algn="l" pos="7165800"/>
                <a:tab algn="l" pos="7199280"/>
                <a:tab algn="l" pos="7559640"/>
                <a:tab algn="l" pos="7885080"/>
                <a:tab algn="l" pos="8243640"/>
                <a:tab algn="l" pos="8602560"/>
                <a:tab algn="l" pos="8961120"/>
                <a:tab algn="l" pos="9320040"/>
                <a:tab algn="l" pos="9678960"/>
                <a:tab algn="l" pos="10037520"/>
                <a:tab algn="l" pos="10396440"/>
                <a:tab algn="l" pos="1075500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400" spc="-1" strike="noStrike">
                <a:solidFill>
                  <a:srgbClr val="000080"/>
                </a:solidFill>
                <a:latin typeface="Arial"/>
              </a:rPr>
              <a:t>Cypress.io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- Javascript testing tool. Natively interacts with pages in your application.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1450800" indent="-536400">
              <a:spcBef>
                <a:spcPts val="598"/>
              </a:spcBef>
              <a:buClr>
                <a:srgbClr val="000000"/>
              </a:buClr>
              <a:buFont typeface="Times New Roman"/>
              <a:buChar char="–"/>
              <a:tabLst>
                <a:tab algn="l" pos="0"/>
                <a:tab algn="l" pos="334800"/>
                <a:tab algn="l" pos="349200"/>
                <a:tab algn="l" pos="707760"/>
                <a:tab algn="l" pos="1066680"/>
                <a:tab algn="l" pos="1425240"/>
                <a:tab algn="l" pos="1784160"/>
                <a:tab algn="l" pos="2143080"/>
                <a:tab algn="l" pos="2501640"/>
                <a:tab algn="l" pos="2860560"/>
                <a:tab algn="l" pos="3219120"/>
                <a:tab algn="l" pos="3578040"/>
                <a:tab algn="l" pos="3936960"/>
                <a:tab algn="l" pos="4295520"/>
                <a:tab algn="l" pos="4654440"/>
                <a:tab algn="l" pos="5013000"/>
                <a:tab algn="l" pos="5371920"/>
                <a:tab algn="l" pos="5730840"/>
                <a:tab algn="l" pos="6089400"/>
                <a:tab algn="l" pos="6448320"/>
                <a:tab algn="l" pos="6806880"/>
                <a:tab algn="l" pos="7165800"/>
                <a:tab algn="l" pos="7199280"/>
                <a:tab algn="l" pos="7559640"/>
                <a:tab algn="l" pos="7885080"/>
                <a:tab algn="l" pos="8243640"/>
                <a:tab algn="l" pos="8602560"/>
                <a:tab algn="l" pos="8961120"/>
                <a:tab algn="l" pos="9320040"/>
                <a:tab algn="l" pos="9678960"/>
                <a:tab algn="l" pos="10037520"/>
                <a:tab algn="l" pos="10396440"/>
                <a:tab algn="l" pos="1075500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uses Mocha and Chai for writing tests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1450800" indent="-536400">
              <a:spcBef>
                <a:spcPts val="598"/>
              </a:spcBef>
              <a:buClr>
                <a:srgbClr val="000000"/>
              </a:buClr>
              <a:buFont typeface="Times New Roman"/>
              <a:buChar char="–"/>
              <a:tabLst>
                <a:tab algn="l" pos="0"/>
                <a:tab algn="l" pos="334800"/>
                <a:tab algn="l" pos="349200"/>
                <a:tab algn="l" pos="707760"/>
                <a:tab algn="l" pos="1066680"/>
                <a:tab algn="l" pos="1425240"/>
                <a:tab algn="l" pos="1784160"/>
                <a:tab algn="l" pos="2143080"/>
                <a:tab algn="l" pos="2501640"/>
                <a:tab algn="l" pos="2860560"/>
                <a:tab algn="l" pos="3219120"/>
                <a:tab algn="l" pos="3578040"/>
                <a:tab algn="l" pos="3936960"/>
                <a:tab algn="l" pos="4295520"/>
                <a:tab algn="l" pos="4654440"/>
                <a:tab algn="l" pos="5013000"/>
                <a:tab algn="l" pos="5371920"/>
                <a:tab algn="l" pos="5730840"/>
                <a:tab algn="l" pos="6089400"/>
                <a:tab algn="l" pos="6448320"/>
                <a:tab algn="l" pos="6806880"/>
                <a:tab algn="l" pos="7165800"/>
                <a:tab algn="l" pos="7199280"/>
                <a:tab algn="l" pos="7559640"/>
                <a:tab algn="l" pos="7885080"/>
                <a:tab algn="l" pos="8243640"/>
                <a:tab algn="l" pos="8602560"/>
                <a:tab algn="l" pos="8961120"/>
                <a:tab algn="l" pos="9320040"/>
                <a:tab algn="l" pos="9678960"/>
                <a:tab algn="l" pos="10037520"/>
                <a:tab algn="l" pos="10396440"/>
                <a:tab algn="l" pos="1075500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tests written in Javascript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06360">
              <a:spcBef>
                <a:spcPts val="1500"/>
              </a:spcBef>
              <a:tabLst>
                <a:tab algn="l" pos="0"/>
                <a:tab algn="l" pos="334800"/>
                <a:tab algn="l" pos="349200"/>
                <a:tab algn="l" pos="707760"/>
                <a:tab algn="l" pos="1066680"/>
                <a:tab algn="l" pos="1425240"/>
                <a:tab algn="l" pos="1784160"/>
                <a:tab algn="l" pos="2143080"/>
                <a:tab algn="l" pos="2501640"/>
                <a:tab algn="l" pos="2860560"/>
                <a:tab algn="l" pos="3219120"/>
                <a:tab algn="l" pos="3578040"/>
                <a:tab algn="l" pos="3936960"/>
                <a:tab algn="l" pos="4295520"/>
                <a:tab algn="l" pos="4654440"/>
                <a:tab algn="l" pos="5013000"/>
                <a:tab algn="l" pos="5371920"/>
                <a:tab algn="l" pos="5730840"/>
                <a:tab algn="l" pos="6089400"/>
                <a:tab algn="l" pos="6448320"/>
                <a:tab algn="l" pos="6806880"/>
                <a:tab algn="l" pos="7165800"/>
                <a:tab algn="l" pos="7199280"/>
                <a:tab algn="l" pos="7559640"/>
                <a:tab algn="l" pos="7885080"/>
                <a:tab algn="l" pos="8243640"/>
                <a:tab algn="l" pos="8602560"/>
                <a:tab algn="l" pos="8961120"/>
                <a:tab algn="l" pos="9320040"/>
                <a:tab algn="l" pos="9678960"/>
                <a:tab algn="l" pos="10037520"/>
                <a:tab algn="l" pos="10396440"/>
                <a:tab algn="l" pos="1075500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400" spc="-1" strike="noStrike">
                <a:solidFill>
                  <a:srgbClr val="000080"/>
                </a:solidFill>
                <a:latin typeface="Arial"/>
              </a:rPr>
              <a:t>Puppeteer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- library for controlling a "headless" Chrome browser.  Uses Javascript and node.js.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1143000" indent="-484200">
              <a:spcBef>
                <a:spcPts val="598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  <a:tab algn="l" pos="334800"/>
                <a:tab algn="l" pos="349200"/>
                <a:tab algn="l" pos="707760"/>
                <a:tab algn="l" pos="1066680"/>
                <a:tab algn="l" pos="1425240"/>
                <a:tab algn="l" pos="1784160"/>
                <a:tab algn="l" pos="2143080"/>
                <a:tab algn="l" pos="2501640"/>
                <a:tab algn="l" pos="2860560"/>
                <a:tab algn="l" pos="3219120"/>
                <a:tab algn="l" pos="3578040"/>
                <a:tab algn="l" pos="3936960"/>
                <a:tab algn="l" pos="4295520"/>
                <a:tab algn="l" pos="4654440"/>
                <a:tab algn="l" pos="5013000"/>
                <a:tab algn="l" pos="5371920"/>
                <a:tab algn="l" pos="5730840"/>
                <a:tab algn="l" pos="6089400"/>
                <a:tab algn="l" pos="6448320"/>
                <a:tab algn="l" pos="6806880"/>
                <a:tab algn="l" pos="7165800"/>
                <a:tab algn="l" pos="7199280"/>
                <a:tab algn="l" pos="7559640"/>
                <a:tab algn="l" pos="7885080"/>
                <a:tab algn="l" pos="8243640"/>
                <a:tab algn="l" pos="8602560"/>
                <a:tab algn="l" pos="8961120"/>
                <a:tab algn="l" pos="9320040"/>
                <a:tab algn="l" pos="9678960"/>
                <a:tab algn="l" pos="10037520"/>
                <a:tab algn="l" pos="10396440"/>
                <a:tab algn="l" pos="1075500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uses: page scraping, web crawling, testing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TextShape 1"/>
          <p:cNvSpPr txBox="1"/>
          <p:nvPr/>
        </p:nvSpPr>
        <p:spPr>
          <a:xfrm>
            <a:off x="611280" y="259920"/>
            <a:ext cx="7881840" cy="825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49200"/>
                <a:tab algn="l" pos="707760"/>
                <a:tab algn="l" pos="1066680"/>
                <a:tab algn="l" pos="1425240"/>
                <a:tab algn="l" pos="1784160"/>
                <a:tab algn="l" pos="2143080"/>
                <a:tab algn="l" pos="2501640"/>
                <a:tab algn="l" pos="2860560"/>
                <a:tab algn="l" pos="3219120"/>
                <a:tab algn="l" pos="3578040"/>
                <a:tab algn="l" pos="3936960"/>
                <a:tab algn="l" pos="4295520"/>
                <a:tab algn="l" pos="4654440"/>
                <a:tab algn="l" pos="5013000"/>
                <a:tab algn="l" pos="5371920"/>
                <a:tab algn="l" pos="5730840"/>
                <a:tab algn="l" pos="6089400"/>
                <a:tab algn="l" pos="6448320"/>
                <a:tab algn="l" pos="6806880"/>
                <a:tab algn="l" pos="7165800"/>
                <a:tab algn="l" pos="7199280"/>
                <a:tab algn="l" pos="7559640"/>
                <a:tab algn="l" pos="7885080"/>
                <a:tab algn="l" pos="8243640"/>
                <a:tab algn="l" pos="8602560"/>
                <a:tab algn="l" pos="8961120"/>
                <a:tab algn="l" pos="9320040"/>
                <a:tab algn="l" pos="9678960"/>
                <a:tab algn="l" pos="10037520"/>
                <a:tab algn="l" pos="10396440"/>
                <a:tab algn="l" pos="1075500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Human Readable Test Automation</a:t>
            </a: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89" name="TextShape 2"/>
          <p:cNvSpPr txBox="1"/>
          <p:nvPr/>
        </p:nvSpPr>
        <p:spPr>
          <a:xfrm>
            <a:off x="639720" y="1391760"/>
            <a:ext cx="7881840" cy="2173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pPr marL="342720" indent="-330120" algn="ctr">
              <a:spcBef>
                <a:spcPts val="1500"/>
              </a:spcBef>
              <a:tabLst>
                <a:tab algn="l" pos="0"/>
                <a:tab algn="l" pos="334800"/>
                <a:tab algn="l" pos="349200"/>
                <a:tab algn="l" pos="707760"/>
                <a:tab algn="l" pos="1066680"/>
                <a:tab algn="l" pos="1425240"/>
                <a:tab algn="l" pos="1784160"/>
                <a:tab algn="l" pos="2143080"/>
                <a:tab algn="l" pos="2501640"/>
                <a:tab algn="l" pos="2860560"/>
                <a:tab algn="l" pos="3219120"/>
                <a:tab algn="l" pos="3578040"/>
                <a:tab algn="l" pos="3936960"/>
                <a:tab algn="l" pos="4295520"/>
                <a:tab algn="l" pos="4654440"/>
                <a:tab algn="l" pos="5013000"/>
                <a:tab algn="l" pos="5371920"/>
                <a:tab algn="l" pos="5730840"/>
                <a:tab algn="l" pos="6089400"/>
                <a:tab algn="l" pos="6448320"/>
                <a:tab algn="l" pos="6806880"/>
                <a:tab algn="l" pos="7165800"/>
                <a:tab algn="l" pos="7199280"/>
                <a:tab algn="l" pos="7559640"/>
                <a:tab algn="l" pos="7885080"/>
                <a:tab algn="l" pos="8243640"/>
                <a:tab algn="l" pos="8602560"/>
                <a:tab algn="l" pos="8961120"/>
                <a:tab algn="l" pos="9320040"/>
                <a:tab algn="l" pos="9678960"/>
                <a:tab algn="l" pos="10037520"/>
                <a:tab algn="l" pos="10396440"/>
                <a:tab algn="l" pos="1075500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800" spc="-1" strike="noStrike">
                <a:solidFill>
                  <a:srgbClr val="000080"/>
                </a:solidFill>
                <a:latin typeface="Arial"/>
              </a:rPr>
              <a:t>robotframework.org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- write tests in plain English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2720" indent="-330120" algn="ctr">
              <a:spcBef>
                <a:spcPts val="1500"/>
              </a:spcBef>
              <a:tabLst>
                <a:tab algn="l" pos="0"/>
                <a:tab algn="l" pos="334800"/>
                <a:tab algn="l" pos="349200"/>
                <a:tab algn="l" pos="707760"/>
                <a:tab algn="l" pos="1066680"/>
                <a:tab algn="l" pos="1425240"/>
                <a:tab algn="l" pos="1784160"/>
                <a:tab algn="l" pos="2143080"/>
                <a:tab algn="l" pos="2501640"/>
                <a:tab algn="l" pos="2860560"/>
                <a:tab algn="l" pos="3219120"/>
                <a:tab algn="l" pos="3578040"/>
                <a:tab algn="l" pos="3936960"/>
                <a:tab algn="l" pos="4295520"/>
                <a:tab algn="l" pos="4654440"/>
                <a:tab algn="l" pos="5013000"/>
                <a:tab algn="l" pos="5371920"/>
                <a:tab algn="l" pos="5730840"/>
                <a:tab algn="l" pos="6089400"/>
                <a:tab algn="l" pos="6448320"/>
                <a:tab algn="l" pos="6806880"/>
                <a:tab algn="l" pos="7165800"/>
                <a:tab algn="l" pos="7199280"/>
                <a:tab algn="l" pos="7559640"/>
                <a:tab algn="l" pos="7885080"/>
                <a:tab algn="l" pos="8243640"/>
                <a:tab algn="l" pos="8602560"/>
                <a:tab algn="l" pos="8961120"/>
                <a:tab algn="l" pos="9320040"/>
                <a:tab algn="l" pos="9678960"/>
                <a:tab algn="l" pos="10037520"/>
                <a:tab algn="l" pos="10396440"/>
                <a:tab algn="l" pos="1075500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Web testing, GUI testing, process automation,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30120" algn="ctr">
              <a:spcBef>
                <a:spcPts val="1500"/>
              </a:spcBef>
              <a:tabLst>
                <a:tab algn="l" pos="0"/>
                <a:tab algn="l" pos="334800"/>
                <a:tab algn="l" pos="349200"/>
                <a:tab algn="l" pos="707760"/>
                <a:tab algn="l" pos="1066680"/>
                <a:tab algn="l" pos="1425240"/>
                <a:tab algn="l" pos="1784160"/>
                <a:tab algn="l" pos="2143080"/>
                <a:tab algn="l" pos="2501640"/>
                <a:tab algn="l" pos="2860560"/>
                <a:tab algn="l" pos="3219120"/>
                <a:tab algn="l" pos="3578040"/>
                <a:tab algn="l" pos="3936960"/>
                <a:tab algn="l" pos="4295520"/>
                <a:tab algn="l" pos="4654440"/>
                <a:tab algn="l" pos="5013000"/>
                <a:tab algn="l" pos="5371920"/>
                <a:tab algn="l" pos="5730840"/>
                <a:tab algn="l" pos="6089400"/>
                <a:tab algn="l" pos="6448320"/>
                <a:tab algn="l" pos="6806880"/>
                <a:tab algn="l" pos="7165800"/>
                <a:tab algn="l" pos="7199280"/>
                <a:tab algn="l" pos="7559640"/>
                <a:tab algn="l" pos="7885080"/>
                <a:tab algn="l" pos="8243640"/>
                <a:tab algn="l" pos="8602560"/>
                <a:tab algn="l" pos="8961120"/>
                <a:tab algn="l" pos="9320040"/>
                <a:tab algn="l" pos="9678960"/>
                <a:tab algn="l" pos="10037520"/>
                <a:tab algn="l" pos="10396440"/>
                <a:tab algn="l" pos="1075500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and other applications.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30120">
              <a:spcBef>
                <a:spcPts val="1500"/>
              </a:spcBef>
              <a:tabLst>
                <a:tab algn="l" pos="0"/>
                <a:tab algn="l" pos="334800"/>
                <a:tab algn="l" pos="349200"/>
                <a:tab algn="l" pos="707760"/>
                <a:tab algn="l" pos="1066680"/>
                <a:tab algn="l" pos="1425240"/>
                <a:tab algn="l" pos="1784160"/>
                <a:tab algn="l" pos="2143080"/>
                <a:tab algn="l" pos="2501640"/>
                <a:tab algn="l" pos="2860560"/>
                <a:tab algn="l" pos="3219120"/>
                <a:tab algn="l" pos="3578040"/>
                <a:tab algn="l" pos="3936960"/>
                <a:tab algn="l" pos="4295520"/>
                <a:tab algn="l" pos="4654440"/>
                <a:tab algn="l" pos="5013000"/>
                <a:tab algn="l" pos="5371920"/>
                <a:tab algn="l" pos="5730840"/>
                <a:tab algn="l" pos="6089400"/>
                <a:tab algn="l" pos="6448320"/>
                <a:tab algn="l" pos="6806880"/>
                <a:tab algn="l" pos="7165800"/>
                <a:tab algn="l" pos="7199280"/>
                <a:tab algn="l" pos="7559640"/>
                <a:tab algn="l" pos="7885080"/>
                <a:tab algn="l" pos="8243640"/>
                <a:tab algn="l" pos="8602560"/>
                <a:tab algn="l" pos="8961120"/>
                <a:tab algn="l" pos="9320040"/>
                <a:tab algn="l" pos="9678960"/>
                <a:tab algn="l" pos="10037520"/>
                <a:tab algn="l" pos="10396440"/>
                <a:tab algn="l" pos="1075500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TextShape 1"/>
          <p:cNvSpPr txBox="1"/>
          <p:nvPr/>
        </p:nvSpPr>
        <p:spPr>
          <a:xfrm>
            <a:off x="611280" y="259920"/>
            <a:ext cx="7881840" cy="825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49200"/>
                <a:tab algn="l" pos="707760"/>
                <a:tab algn="l" pos="1066680"/>
                <a:tab algn="l" pos="1425240"/>
                <a:tab algn="l" pos="1784160"/>
                <a:tab algn="l" pos="2143080"/>
                <a:tab algn="l" pos="2501640"/>
                <a:tab algn="l" pos="2860560"/>
                <a:tab algn="l" pos="3219120"/>
                <a:tab algn="l" pos="3578040"/>
                <a:tab algn="l" pos="3936960"/>
                <a:tab algn="l" pos="4295520"/>
                <a:tab algn="l" pos="4654440"/>
                <a:tab algn="l" pos="5013000"/>
                <a:tab algn="l" pos="5371920"/>
                <a:tab algn="l" pos="5730840"/>
                <a:tab algn="l" pos="6089400"/>
                <a:tab algn="l" pos="6448320"/>
                <a:tab algn="l" pos="6806880"/>
                <a:tab algn="l" pos="7165800"/>
                <a:tab algn="l" pos="7199280"/>
                <a:tab algn="l" pos="7559640"/>
                <a:tab algn="l" pos="7885080"/>
                <a:tab algn="l" pos="8243640"/>
                <a:tab algn="l" pos="8602560"/>
                <a:tab algn="l" pos="8961120"/>
                <a:tab algn="l" pos="9320040"/>
                <a:tab algn="l" pos="9678960"/>
                <a:tab algn="l" pos="10037520"/>
                <a:tab algn="l" pos="10396440"/>
                <a:tab algn="l" pos="1075500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3600" spc="-1" strike="noStrike">
                <a:solidFill>
                  <a:srgbClr val="333399"/>
                </a:solidFill>
                <a:latin typeface="Courier New"/>
              </a:rPr>
              <a:t>robot framework</a:t>
            </a: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 example</a:t>
            </a: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91" name="TextShape 2"/>
          <p:cNvSpPr txBox="1"/>
          <p:nvPr/>
        </p:nvSpPr>
        <p:spPr>
          <a:xfrm>
            <a:off x="639720" y="1212840"/>
            <a:ext cx="7881840" cy="1076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pPr algn="ctr">
              <a:lnSpc>
                <a:spcPct val="100000"/>
              </a:lnSpc>
              <a:spcBef>
                <a:spcPts val="935"/>
              </a:spcBef>
              <a:tabLst>
                <a:tab algn="l" pos="0"/>
                <a:tab algn="l" pos="334800"/>
                <a:tab algn="l" pos="349200"/>
                <a:tab algn="l" pos="707760"/>
                <a:tab algn="l" pos="1066680"/>
                <a:tab algn="l" pos="1425240"/>
                <a:tab algn="l" pos="1784160"/>
                <a:tab algn="l" pos="2143080"/>
                <a:tab algn="l" pos="2501640"/>
                <a:tab algn="l" pos="2860560"/>
                <a:tab algn="l" pos="3219120"/>
                <a:tab algn="l" pos="3578040"/>
                <a:tab algn="l" pos="3936960"/>
                <a:tab algn="l" pos="4295520"/>
                <a:tab algn="l" pos="4654440"/>
                <a:tab algn="l" pos="5013000"/>
                <a:tab algn="l" pos="5371920"/>
                <a:tab algn="l" pos="5730840"/>
                <a:tab algn="l" pos="6089400"/>
                <a:tab algn="l" pos="6448320"/>
                <a:tab algn="l" pos="6806880"/>
                <a:tab algn="l" pos="7165800"/>
                <a:tab algn="l" pos="7199280"/>
                <a:tab algn="l" pos="7559640"/>
                <a:tab algn="l" pos="7885080"/>
                <a:tab algn="l" pos="8243640"/>
                <a:tab algn="l" pos="8602560"/>
                <a:tab algn="l" pos="8961120"/>
                <a:tab algn="l" pos="9320040"/>
                <a:tab algn="l" pos="9678960"/>
                <a:tab algn="l" pos="10037520"/>
                <a:tab algn="l" pos="10396440"/>
                <a:tab algn="l" pos="1075500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i="1" lang="en-US" sz="2600" spc="-1" strike="noStrike">
                <a:solidFill>
                  <a:srgbClr val="000000"/>
                </a:solidFill>
                <a:latin typeface="Arial"/>
              </a:rPr>
              <a:t>Test that a login succeeds.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935"/>
              </a:spcBef>
              <a:tabLst>
                <a:tab algn="l" pos="0"/>
                <a:tab algn="l" pos="334800"/>
                <a:tab algn="l" pos="349200"/>
                <a:tab algn="l" pos="707760"/>
                <a:tab algn="l" pos="1066680"/>
                <a:tab algn="l" pos="1425240"/>
                <a:tab algn="l" pos="1784160"/>
                <a:tab algn="l" pos="2143080"/>
                <a:tab algn="l" pos="2501640"/>
                <a:tab algn="l" pos="2860560"/>
                <a:tab algn="l" pos="3219120"/>
                <a:tab algn="l" pos="3578040"/>
                <a:tab algn="l" pos="3936960"/>
                <a:tab algn="l" pos="4295520"/>
                <a:tab algn="l" pos="4654440"/>
                <a:tab algn="l" pos="5013000"/>
                <a:tab algn="l" pos="5371920"/>
                <a:tab algn="l" pos="5730840"/>
                <a:tab algn="l" pos="6089400"/>
                <a:tab algn="l" pos="6448320"/>
                <a:tab algn="l" pos="6806880"/>
                <a:tab algn="l" pos="7165800"/>
                <a:tab algn="l" pos="7199280"/>
                <a:tab algn="l" pos="7559640"/>
                <a:tab algn="l" pos="7885080"/>
                <a:tab algn="l" pos="8243640"/>
                <a:tab algn="l" pos="8602560"/>
                <a:tab algn="l" pos="8961120"/>
                <a:tab algn="l" pos="9320040"/>
                <a:tab algn="l" pos="9678960"/>
                <a:tab algn="l" pos="10037520"/>
                <a:tab algn="l" pos="10396440"/>
                <a:tab algn="l" pos="1075500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See: 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https://robotframework.org/#examples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CustomShape 3"/>
          <p:cNvSpPr/>
          <p:nvPr/>
        </p:nvSpPr>
        <p:spPr>
          <a:xfrm>
            <a:off x="457200" y="2193840"/>
            <a:ext cx="8137440" cy="4448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8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49200"/>
                <a:tab algn="l" pos="707760"/>
                <a:tab algn="l" pos="1066680"/>
                <a:tab algn="l" pos="1425240"/>
                <a:tab algn="l" pos="1784160"/>
                <a:tab algn="l" pos="2143080"/>
                <a:tab algn="l" pos="2501640"/>
                <a:tab algn="l" pos="2860560"/>
                <a:tab algn="l" pos="3219120"/>
                <a:tab algn="l" pos="3578040"/>
                <a:tab algn="l" pos="3936960"/>
                <a:tab algn="l" pos="4295520"/>
                <a:tab algn="l" pos="4654440"/>
                <a:tab algn="l" pos="5013000"/>
                <a:tab algn="l" pos="5371920"/>
                <a:tab algn="l" pos="5730840"/>
                <a:tab algn="l" pos="6089400"/>
                <a:tab algn="l" pos="6448320"/>
                <a:tab algn="l" pos="6806880"/>
                <a:tab algn="l" pos="7165800"/>
                <a:tab algn="l" pos="7199280"/>
                <a:tab algn="l" pos="7559640"/>
                <a:tab algn="l" pos="7920000"/>
                <a:tab algn="l" pos="8243640"/>
                <a:tab algn="l" pos="8602560"/>
                <a:tab algn="l" pos="8961120"/>
                <a:tab algn="l" pos="9320040"/>
                <a:tab algn="l" pos="9678960"/>
                <a:tab algn="l" pos="10037520"/>
                <a:tab algn="l" pos="10396440"/>
                <a:tab algn="l" pos="1075500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Courier New"/>
              </a:rPr>
              <a:t>*** Settings ***</a:t>
            </a:r>
            <a:endParaRPr b="0" lang="en-US" sz="22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49200"/>
                <a:tab algn="l" pos="707760"/>
                <a:tab algn="l" pos="1066680"/>
                <a:tab algn="l" pos="1425240"/>
                <a:tab algn="l" pos="1784160"/>
                <a:tab algn="l" pos="2143080"/>
                <a:tab algn="l" pos="2501640"/>
                <a:tab algn="l" pos="2860560"/>
                <a:tab algn="l" pos="3219120"/>
                <a:tab algn="l" pos="3578040"/>
                <a:tab algn="l" pos="3936960"/>
                <a:tab algn="l" pos="4295520"/>
                <a:tab algn="l" pos="4654440"/>
                <a:tab algn="l" pos="5013000"/>
                <a:tab algn="l" pos="5371920"/>
                <a:tab algn="l" pos="5730840"/>
                <a:tab algn="l" pos="6089400"/>
                <a:tab algn="l" pos="6448320"/>
                <a:tab algn="l" pos="6806880"/>
                <a:tab algn="l" pos="7165800"/>
                <a:tab algn="l" pos="7199280"/>
                <a:tab algn="l" pos="7559640"/>
                <a:tab algn="l" pos="7920000"/>
                <a:tab algn="l" pos="8243640"/>
                <a:tab algn="l" pos="8602560"/>
                <a:tab algn="l" pos="8961120"/>
                <a:tab algn="l" pos="9320040"/>
                <a:tab algn="l" pos="9678960"/>
                <a:tab algn="l" pos="10037520"/>
                <a:tab algn="l" pos="10396440"/>
                <a:tab algn="l" pos="1075500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Courier New"/>
              </a:rPr>
              <a:t>Documentation A single test for valid login.</a:t>
            </a:r>
            <a:endParaRPr b="0" lang="en-US" sz="22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49200"/>
                <a:tab algn="l" pos="707760"/>
                <a:tab algn="l" pos="1066680"/>
                <a:tab algn="l" pos="1425240"/>
                <a:tab algn="l" pos="1784160"/>
                <a:tab algn="l" pos="2143080"/>
                <a:tab algn="l" pos="2501640"/>
                <a:tab algn="l" pos="2860560"/>
                <a:tab algn="l" pos="3219120"/>
                <a:tab algn="l" pos="3578040"/>
                <a:tab algn="l" pos="3936960"/>
                <a:tab algn="l" pos="4295520"/>
                <a:tab algn="l" pos="4654440"/>
                <a:tab algn="l" pos="5013000"/>
                <a:tab algn="l" pos="5371920"/>
                <a:tab algn="l" pos="5730840"/>
                <a:tab algn="l" pos="6089400"/>
                <a:tab algn="l" pos="6448320"/>
                <a:tab algn="l" pos="6806880"/>
                <a:tab algn="l" pos="7165800"/>
                <a:tab algn="l" pos="7199280"/>
                <a:tab algn="l" pos="7559640"/>
                <a:tab algn="l" pos="7920000"/>
                <a:tab algn="l" pos="8243640"/>
                <a:tab algn="l" pos="8602560"/>
                <a:tab algn="l" pos="8961120"/>
                <a:tab algn="l" pos="9320040"/>
                <a:tab algn="l" pos="9678960"/>
                <a:tab algn="l" pos="10037520"/>
                <a:tab algn="l" pos="10396440"/>
                <a:tab algn="l" pos="1075500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Courier New"/>
              </a:rPr>
              <a:t>... workflow that is created using keywords in:</a:t>
            </a:r>
            <a:endParaRPr b="0" lang="en-US" sz="22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49200"/>
                <a:tab algn="l" pos="707760"/>
                <a:tab algn="l" pos="1066680"/>
                <a:tab algn="l" pos="1425240"/>
                <a:tab algn="l" pos="1784160"/>
                <a:tab algn="l" pos="2143080"/>
                <a:tab algn="l" pos="2501640"/>
                <a:tab algn="l" pos="2860560"/>
                <a:tab algn="l" pos="3219120"/>
                <a:tab algn="l" pos="3578040"/>
                <a:tab algn="l" pos="3936960"/>
                <a:tab algn="l" pos="4295520"/>
                <a:tab algn="l" pos="4654440"/>
                <a:tab algn="l" pos="5013000"/>
                <a:tab algn="l" pos="5371920"/>
                <a:tab algn="l" pos="5730840"/>
                <a:tab algn="l" pos="6089400"/>
                <a:tab algn="l" pos="6448320"/>
                <a:tab algn="l" pos="6806880"/>
                <a:tab algn="l" pos="7165800"/>
                <a:tab algn="l" pos="7199280"/>
                <a:tab algn="l" pos="7559640"/>
                <a:tab algn="l" pos="7920000"/>
                <a:tab algn="l" pos="8243640"/>
                <a:tab algn="l" pos="8602560"/>
                <a:tab algn="l" pos="8961120"/>
                <a:tab algn="l" pos="9320040"/>
                <a:tab algn="l" pos="9678960"/>
                <a:tab algn="l" pos="10037520"/>
                <a:tab algn="l" pos="10396440"/>
                <a:tab algn="l" pos="1075500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Courier New"/>
              </a:rPr>
              <a:t>Resource      resource.txt</a:t>
            </a:r>
            <a:endParaRPr b="0" lang="en-US" sz="22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49200"/>
                <a:tab algn="l" pos="707760"/>
                <a:tab algn="l" pos="1066680"/>
                <a:tab algn="l" pos="1425240"/>
                <a:tab algn="l" pos="1784160"/>
                <a:tab algn="l" pos="2143080"/>
                <a:tab algn="l" pos="2501640"/>
                <a:tab algn="l" pos="2860560"/>
                <a:tab algn="l" pos="3219120"/>
                <a:tab algn="l" pos="3578040"/>
                <a:tab algn="l" pos="3936960"/>
                <a:tab algn="l" pos="4295520"/>
                <a:tab algn="l" pos="4654440"/>
                <a:tab algn="l" pos="5013000"/>
                <a:tab algn="l" pos="5371920"/>
                <a:tab algn="l" pos="5730840"/>
                <a:tab algn="l" pos="6089400"/>
                <a:tab algn="l" pos="6448320"/>
                <a:tab algn="l" pos="6806880"/>
                <a:tab algn="l" pos="7165800"/>
                <a:tab algn="l" pos="7199280"/>
                <a:tab algn="l" pos="7559640"/>
                <a:tab algn="l" pos="7920000"/>
                <a:tab algn="l" pos="8243640"/>
                <a:tab algn="l" pos="8602560"/>
                <a:tab algn="l" pos="8961120"/>
                <a:tab algn="l" pos="9320040"/>
                <a:tab algn="l" pos="9678960"/>
                <a:tab algn="l" pos="10037520"/>
                <a:tab algn="l" pos="10396440"/>
                <a:tab algn="l" pos="1075500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endParaRPr b="0" lang="en-US" sz="22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49200"/>
                <a:tab algn="l" pos="707760"/>
                <a:tab algn="l" pos="1066680"/>
                <a:tab algn="l" pos="1425240"/>
                <a:tab algn="l" pos="1784160"/>
                <a:tab algn="l" pos="2143080"/>
                <a:tab algn="l" pos="2501640"/>
                <a:tab algn="l" pos="2860560"/>
                <a:tab algn="l" pos="3219120"/>
                <a:tab algn="l" pos="3578040"/>
                <a:tab algn="l" pos="3936960"/>
                <a:tab algn="l" pos="4295520"/>
                <a:tab algn="l" pos="4654440"/>
                <a:tab algn="l" pos="5013000"/>
                <a:tab algn="l" pos="5371920"/>
                <a:tab algn="l" pos="5730840"/>
                <a:tab algn="l" pos="6089400"/>
                <a:tab algn="l" pos="6448320"/>
                <a:tab algn="l" pos="6806880"/>
                <a:tab algn="l" pos="7165800"/>
                <a:tab algn="l" pos="7199280"/>
                <a:tab algn="l" pos="7559640"/>
                <a:tab algn="l" pos="7920000"/>
                <a:tab algn="l" pos="8243640"/>
                <a:tab algn="l" pos="8602560"/>
                <a:tab algn="l" pos="8961120"/>
                <a:tab algn="l" pos="9320040"/>
                <a:tab algn="l" pos="9678960"/>
                <a:tab algn="l" pos="10037520"/>
                <a:tab algn="l" pos="10396440"/>
                <a:tab algn="l" pos="1075500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Courier New"/>
              </a:rPr>
              <a:t>*** Test Cases ***</a:t>
            </a:r>
            <a:endParaRPr b="0" lang="en-US" sz="22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49200"/>
                <a:tab algn="l" pos="707760"/>
                <a:tab algn="l" pos="1066680"/>
                <a:tab algn="l" pos="1425240"/>
                <a:tab algn="l" pos="1784160"/>
                <a:tab algn="l" pos="2143080"/>
                <a:tab algn="l" pos="2501640"/>
                <a:tab algn="l" pos="2860560"/>
                <a:tab algn="l" pos="3219120"/>
                <a:tab algn="l" pos="3578040"/>
                <a:tab algn="l" pos="3936960"/>
                <a:tab algn="l" pos="4295520"/>
                <a:tab algn="l" pos="4654440"/>
                <a:tab algn="l" pos="5013000"/>
                <a:tab algn="l" pos="5371920"/>
                <a:tab algn="l" pos="5730840"/>
                <a:tab algn="l" pos="6089400"/>
                <a:tab algn="l" pos="6448320"/>
                <a:tab algn="l" pos="6806880"/>
                <a:tab algn="l" pos="7165800"/>
                <a:tab algn="l" pos="7199280"/>
                <a:tab algn="l" pos="7559640"/>
                <a:tab algn="l" pos="7920000"/>
                <a:tab algn="l" pos="8243640"/>
                <a:tab algn="l" pos="8602560"/>
                <a:tab algn="l" pos="8961120"/>
                <a:tab algn="l" pos="9320040"/>
                <a:tab algn="l" pos="9678960"/>
                <a:tab algn="l" pos="10037520"/>
                <a:tab algn="l" pos="10396440"/>
                <a:tab algn="l" pos="1075500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Courier New"/>
              </a:rPr>
              <a:t>Valid Login</a:t>
            </a:r>
            <a:endParaRPr b="0" lang="en-US" sz="22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49200"/>
                <a:tab algn="l" pos="707760"/>
                <a:tab algn="l" pos="1066680"/>
                <a:tab algn="l" pos="1425240"/>
                <a:tab algn="l" pos="1784160"/>
                <a:tab algn="l" pos="2143080"/>
                <a:tab algn="l" pos="2501640"/>
                <a:tab algn="l" pos="2860560"/>
                <a:tab algn="l" pos="3219120"/>
                <a:tab algn="l" pos="3578040"/>
                <a:tab algn="l" pos="3936960"/>
                <a:tab algn="l" pos="4295520"/>
                <a:tab algn="l" pos="4654440"/>
                <a:tab algn="l" pos="5013000"/>
                <a:tab algn="l" pos="5371920"/>
                <a:tab algn="l" pos="5730840"/>
                <a:tab algn="l" pos="6089400"/>
                <a:tab algn="l" pos="6448320"/>
                <a:tab algn="l" pos="6806880"/>
                <a:tab algn="l" pos="7165800"/>
                <a:tab algn="l" pos="7199280"/>
                <a:tab algn="l" pos="7559640"/>
                <a:tab algn="l" pos="7920000"/>
                <a:tab algn="l" pos="8243640"/>
                <a:tab algn="l" pos="8602560"/>
                <a:tab algn="l" pos="8961120"/>
                <a:tab algn="l" pos="9320040"/>
                <a:tab algn="l" pos="9678960"/>
                <a:tab algn="l" pos="10037520"/>
                <a:tab algn="l" pos="10396440"/>
                <a:tab algn="l" pos="1075500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0" lang="en-US" sz="2200" spc="-1" strike="noStrike">
                <a:solidFill>
                  <a:srgbClr val="000000"/>
                </a:solidFill>
                <a:latin typeface="Courier New"/>
              </a:rPr>
              <a:t>Open Browser To Login Page</a:t>
            </a:r>
            <a:endParaRPr b="0" lang="en-US" sz="22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49200"/>
                <a:tab algn="l" pos="707760"/>
                <a:tab algn="l" pos="1066680"/>
                <a:tab algn="l" pos="1425240"/>
                <a:tab algn="l" pos="1784160"/>
                <a:tab algn="l" pos="2143080"/>
                <a:tab algn="l" pos="2501640"/>
                <a:tab algn="l" pos="2860560"/>
                <a:tab algn="l" pos="3219120"/>
                <a:tab algn="l" pos="3578040"/>
                <a:tab algn="l" pos="3936960"/>
                <a:tab algn="l" pos="4295520"/>
                <a:tab algn="l" pos="4654440"/>
                <a:tab algn="l" pos="5013000"/>
                <a:tab algn="l" pos="5371920"/>
                <a:tab algn="l" pos="5730840"/>
                <a:tab algn="l" pos="6089400"/>
                <a:tab algn="l" pos="6448320"/>
                <a:tab algn="l" pos="6806880"/>
                <a:tab algn="l" pos="7165800"/>
                <a:tab algn="l" pos="7199280"/>
                <a:tab algn="l" pos="7559640"/>
                <a:tab algn="l" pos="7920000"/>
                <a:tab algn="l" pos="8243640"/>
                <a:tab algn="l" pos="8602560"/>
                <a:tab algn="l" pos="8961120"/>
                <a:tab algn="l" pos="9320040"/>
                <a:tab algn="l" pos="9678960"/>
                <a:tab algn="l" pos="10037520"/>
                <a:tab algn="l" pos="10396440"/>
                <a:tab algn="l" pos="1075500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0" lang="en-US" sz="2200" spc="-1" strike="noStrike">
                <a:solidFill>
                  <a:srgbClr val="000000"/>
                </a:solidFill>
                <a:latin typeface="Courier New"/>
              </a:rPr>
              <a:t>Input Username    </a:t>
            </a:r>
            <a:r>
              <a:rPr b="0" lang="en-US" sz="2200" spc="-1" strike="noStrike">
                <a:solidFill>
                  <a:srgbClr val="800080"/>
                </a:solidFill>
                <a:latin typeface="Courier New"/>
              </a:rPr>
              <a:t>demo</a:t>
            </a:r>
            <a:endParaRPr b="0" lang="en-US" sz="22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49200"/>
                <a:tab algn="l" pos="707760"/>
                <a:tab algn="l" pos="1066680"/>
                <a:tab algn="l" pos="1425240"/>
                <a:tab algn="l" pos="1784160"/>
                <a:tab algn="l" pos="2143080"/>
                <a:tab algn="l" pos="2501640"/>
                <a:tab algn="l" pos="2860560"/>
                <a:tab algn="l" pos="3219120"/>
                <a:tab algn="l" pos="3578040"/>
                <a:tab algn="l" pos="3936960"/>
                <a:tab algn="l" pos="4295520"/>
                <a:tab algn="l" pos="4654440"/>
                <a:tab algn="l" pos="5013000"/>
                <a:tab algn="l" pos="5371920"/>
                <a:tab algn="l" pos="5730840"/>
                <a:tab algn="l" pos="6089400"/>
                <a:tab algn="l" pos="6448320"/>
                <a:tab algn="l" pos="6806880"/>
                <a:tab algn="l" pos="7165800"/>
                <a:tab algn="l" pos="7199280"/>
                <a:tab algn="l" pos="7559640"/>
                <a:tab algn="l" pos="7920000"/>
                <a:tab algn="l" pos="8243640"/>
                <a:tab algn="l" pos="8602560"/>
                <a:tab algn="l" pos="8961120"/>
                <a:tab algn="l" pos="9320040"/>
                <a:tab algn="l" pos="9678960"/>
                <a:tab algn="l" pos="10037520"/>
                <a:tab algn="l" pos="10396440"/>
                <a:tab algn="l" pos="1075500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0" lang="en-US" sz="2200" spc="-1" strike="noStrike">
                <a:solidFill>
                  <a:srgbClr val="000000"/>
                </a:solidFill>
                <a:latin typeface="Courier New"/>
              </a:rPr>
              <a:t>Input Password    </a:t>
            </a:r>
            <a:r>
              <a:rPr b="0" lang="en-US" sz="2200" spc="-1" strike="noStrike">
                <a:solidFill>
                  <a:srgbClr val="800080"/>
                </a:solidFill>
                <a:latin typeface="Courier New"/>
              </a:rPr>
              <a:t>fatchance</a:t>
            </a:r>
            <a:endParaRPr b="0" lang="en-US" sz="22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49200"/>
                <a:tab algn="l" pos="707760"/>
                <a:tab algn="l" pos="1066680"/>
                <a:tab algn="l" pos="1425240"/>
                <a:tab algn="l" pos="1784160"/>
                <a:tab algn="l" pos="2143080"/>
                <a:tab algn="l" pos="2501640"/>
                <a:tab algn="l" pos="2860560"/>
                <a:tab algn="l" pos="3219120"/>
                <a:tab algn="l" pos="3578040"/>
                <a:tab algn="l" pos="3936960"/>
                <a:tab algn="l" pos="4295520"/>
                <a:tab algn="l" pos="4654440"/>
                <a:tab algn="l" pos="5013000"/>
                <a:tab algn="l" pos="5371920"/>
                <a:tab algn="l" pos="5730840"/>
                <a:tab algn="l" pos="6089400"/>
                <a:tab algn="l" pos="6448320"/>
                <a:tab algn="l" pos="6806880"/>
                <a:tab algn="l" pos="7165800"/>
                <a:tab algn="l" pos="7199280"/>
                <a:tab algn="l" pos="7559640"/>
                <a:tab algn="l" pos="7920000"/>
                <a:tab algn="l" pos="8243640"/>
                <a:tab algn="l" pos="8602560"/>
                <a:tab algn="l" pos="8961120"/>
                <a:tab algn="l" pos="9320040"/>
                <a:tab algn="l" pos="9678960"/>
                <a:tab algn="l" pos="10037520"/>
                <a:tab algn="l" pos="10396440"/>
                <a:tab algn="l" pos="1075500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0" lang="en-US" sz="2200" spc="-1" strike="noStrike">
                <a:solidFill>
                  <a:srgbClr val="000000"/>
                </a:solidFill>
                <a:latin typeface="Courier New"/>
              </a:rPr>
              <a:t>Submit Credentials</a:t>
            </a:r>
            <a:endParaRPr b="0" lang="en-US" sz="22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49200"/>
                <a:tab algn="l" pos="707760"/>
                <a:tab algn="l" pos="1066680"/>
                <a:tab algn="l" pos="1425240"/>
                <a:tab algn="l" pos="1784160"/>
                <a:tab algn="l" pos="2143080"/>
                <a:tab algn="l" pos="2501640"/>
                <a:tab algn="l" pos="2860560"/>
                <a:tab algn="l" pos="3219120"/>
                <a:tab algn="l" pos="3578040"/>
                <a:tab algn="l" pos="3936960"/>
                <a:tab algn="l" pos="4295520"/>
                <a:tab algn="l" pos="4654440"/>
                <a:tab algn="l" pos="5013000"/>
                <a:tab algn="l" pos="5371920"/>
                <a:tab algn="l" pos="5730840"/>
                <a:tab algn="l" pos="6089400"/>
                <a:tab algn="l" pos="6448320"/>
                <a:tab algn="l" pos="6806880"/>
                <a:tab algn="l" pos="7165800"/>
                <a:tab algn="l" pos="7199280"/>
                <a:tab algn="l" pos="7559640"/>
                <a:tab algn="l" pos="7920000"/>
                <a:tab algn="l" pos="8243640"/>
                <a:tab algn="l" pos="8602560"/>
                <a:tab algn="l" pos="8961120"/>
                <a:tab algn="l" pos="9320040"/>
                <a:tab algn="l" pos="9678960"/>
                <a:tab algn="l" pos="10037520"/>
                <a:tab algn="l" pos="10396440"/>
                <a:tab algn="l" pos="1075500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0" lang="en-US" sz="2200" spc="-1" strike="noStrike">
                <a:solidFill>
                  <a:srgbClr val="000000"/>
                </a:solidFill>
                <a:latin typeface="Courier New"/>
              </a:rPr>
              <a:t>Welcome Page Should Be Open</a:t>
            </a:r>
            <a:endParaRPr b="0" lang="en-US" sz="22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49200"/>
                <a:tab algn="l" pos="707760"/>
                <a:tab algn="l" pos="1066680"/>
                <a:tab algn="l" pos="1425240"/>
                <a:tab algn="l" pos="1784160"/>
                <a:tab algn="l" pos="2143080"/>
                <a:tab algn="l" pos="2501640"/>
                <a:tab algn="l" pos="2860560"/>
                <a:tab algn="l" pos="3219120"/>
                <a:tab algn="l" pos="3578040"/>
                <a:tab algn="l" pos="3936960"/>
                <a:tab algn="l" pos="4295520"/>
                <a:tab algn="l" pos="4654440"/>
                <a:tab algn="l" pos="5013000"/>
                <a:tab algn="l" pos="5371920"/>
                <a:tab algn="l" pos="5730840"/>
                <a:tab algn="l" pos="6089400"/>
                <a:tab algn="l" pos="6448320"/>
                <a:tab algn="l" pos="6806880"/>
                <a:tab algn="l" pos="7165800"/>
                <a:tab algn="l" pos="7199280"/>
                <a:tab algn="l" pos="7559640"/>
                <a:tab algn="l" pos="7920000"/>
                <a:tab algn="l" pos="8243640"/>
                <a:tab algn="l" pos="8602560"/>
                <a:tab algn="l" pos="8961120"/>
                <a:tab algn="l" pos="9320040"/>
                <a:tab algn="l" pos="9678960"/>
                <a:tab algn="l" pos="10037520"/>
                <a:tab algn="l" pos="10396440"/>
                <a:tab algn="l" pos="1075500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0" lang="en-US" sz="2200" spc="-1" strike="noStrike">
                <a:solidFill>
                  <a:srgbClr val="000000"/>
                </a:solidFill>
                <a:latin typeface="Courier New"/>
              </a:rPr>
              <a:t>[</a:t>
            </a:r>
            <a:r>
              <a:rPr b="0" lang="en-US" sz="2200" spc="-1" strike="noStrike">
                <a:solidFill>
                  <a:srgbClr val="008000"/>
                </a:solidFill>
                <a:latin typeface="Courier New"/>
              </a:rPr>
              <a:t>Teardown</a:t>
            </a:r>
            <a:r>
              <a:rPr b="0" lang="en-US" sz="2200" spc="-1" strike="noStrike">
                <a:solidFill>
                  <a:srgbClr val="000000"/>
                </a:solidFill>
                <a:latin typeface="Courier New"/>
              </a:rPr>
              <a:t>]    Close Browser</a:t>
            </a:r>
            <a:endParaRPr b="0" lang="en-US" sz="2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extShape 1"/>
          <p:cNvSpPr txBox="1"/>
          <p:nvPr/>
        </p:nvSpPr>
        <p:spPr>
          <a:xfrm>
            <a:off x="611280" y="259920"/>
            <a:ext cx="7921440" cy="865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49200"/>
                <a:tab algn="l" pos="707760"/>
                <a:tab algn="l" pos="1066680"/>
                <a:tab algn="l" pos="1425240"/>
                <a:tab algn="l" pos="1784160"/>
                <a:tab algn="l" pos="2143080"/>
                <a:tab algn="l" pos="2501640"/>
                <a:tab algn="l" pos="2860560"/>
                <a:tab algn="l" pos="3219120"/>
                <a:tab algn="l" pos="3578040"/>
                <a:tab algn="l" pos="3936960"/>
                <a:tab algn="l" pos="4295520"/>
                <a:tab algn="l" pos="4654440"/>
                <a:tab algn="l" pos="5013000"/>
                <a:tab algn="l" pos="5371920"/>
                <a:tab algn="l" pos="5730840"/>
                <a:tab algn="l" pos="6089400"/>
                <a:tab algn="l" pos="6448320"/>
                <a:tab algn="l" pos="6806880"/>
                <a:tab algn="l" pos="7165800"/>
                <a:tab algn="l" pos="7199280"/>
                <a:tab algn="l" pos="7559640"/>
                <a:tab algn="l" pos="7885080"/>
                <a:tab algn="l" pos="8243640"/>
                <a:tab algn="l" pos="8602560"/>
                <a:tab algn="l" pos="8961120"/>
                <a:tab algn="l" pos="9320040"/>
                <a:tab algn="l" pos="9678960"/>
                <a:tab algn="l" pos="10037520"/>
                <a:tab algn="l" pos="10396440"/>
                <a:tab algn="l" pos="1075500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References</a:t>
            </a: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94" name="TextShape 2"/>
          <p:cNvSpPr txBox="1"/>
          <p:nvPr/>
        </p:nvSpPr>
        <p:spPr>
          <a:xfrm>
            <a:off x="365040" y="1371600"/>
            <a:ext cx="8321760" cy="5108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pPr marL="226800" indent="-174600">
              <a:spcBef>
                <a:spcPts val="1500"/>
              </a:spcBef>
              <a:tabLst>
                <a:tab algn="l" pos="0"/>
                <a:tab algn="l" pos="218880"/>
                <a:tab algn="l" pos="233280"/>
                <a:tab algn="l" pos="591840"/>
                <a:tab algn="l" pos="950760"/>
                <a:tab algn="l" pos="1309680"/>
                <a:tab algn="l" pos="1668240"/>
                <a:tab algn="l" pos="2027160"/>
                <a:tab algn="l" pos="2385720"/>
                <a:tab algn="l" pos="2744640"/>
                <a:tab algn="l" pos="3103560"/>
                <a:tab algn="l" pos="3462120"/>
                <a:tab algn="l" pos="3821040"/>
                <a:tab algn="l" pos="4179600"/>
                <a:tab algn="l" pos="4538520"/>
                <a:tab algn="l" pos="4897080"/>
                <a:tab algn="l" pos="5257800"/>
                <a:tab algn="l" pos="5614920"/>
                <a:tab algn="l" pos="5973480"/>
                <a:tab algn="l" pos="6332400"/>
                <a:tab algn="l" pos="6690960"/>
                <a:tab algn="l" pos="7049880"/>
                <a:tab algn="l" pos="7199280"/>
                <a:tab algn="l" pos="7559640"/>
                <a:tab algn="l" pos="7920000"/>
                <a:tab algn="l" pos="8280360"/>
                <a:tab algn="l" pos="8602560"/>
                <a:tab algn="l" pos="8961120"/>
                <a:tab algn="l" pos="9320040"/>
                <a:tab algn="l" pos="9678960"/>
                <a:tab algn="l" pos="10037520"/>
                <a:tab algn="l" pos="10396440"/>
                <a:tab algn="l" pos="1075500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333399"/>
                </a:solidFill>
                <a:latin typeface="Arial"/>
              </a:rPr>
              <a:t>The Practical Test Pyramid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26800" indent="-174600">
              <a:lnSpc>
                <a:spcPct val="100000"/>
              </a:lnSpc>
              <a:spcBef>
                <a:spcPts val="1500"/>
              </a:spcBef>
              <a:tabLst>
                <a:tab algn="l" pos="0"/>
                <a:tab algn="l" pos="218880"/>
                <a:tab algn="l" pos="233280"/>
                <a:tab algn="l" pos="591840"/>
                <a:tab algn="l" pos="950760"/>
                <a:tab algn="l" pos="1309680"/>
                <a:tab algn="l" pos="1668240"/>
                <a:tab algn="l" pos="2027160"/>
                <a:tab algn="l" pos="2385720"/>
                <a:tab algn="l" pos="2744640"/>
                <a:tab algn="l" pos="3103560"/>
                <a:tab algn="l" pos="3462120"/>
                <a:tab algn="l" pos="3821040"/>
                <a:tab algn="l" pos="4179600"/>
                <a:tab algn="l" pos="4538520"/>
                <a:tab algn="l" pos="4897080"/>
                <a:tab algn="l" pos="5257800"/>
                <a:tab algn="l" pos="5614920"/>
                <a:tab algn="l" pos="5973480"/>
                <a:tab algn="l" pos="6332400"/>
                <a:tab algn="l" pos="6690960"/>
                <a:tab algn="l" pos="7049880"/>
                <a:tab algn="l" pos="7199280"/>
                <a:tab algn="l" pos="7559640"/>
                <a:tab algn="l" pos="7920000"/>
                <a:tab algn="l" pos="8280360"/>
                <a:tab algn="l" pos="8602560"/>
                <a:tab algn="l" pos="8961120"/>
                <a:tab algn="l" pos="9320040"/>
                <a:tab algn="l" pos="9678960"/>
                <a:tab algn="l" pos="10037520"/>
                <a:tab algn="l" pos="10396440"/>
                <a:tab algn="l" pos="1075500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https://martinfowler.com/articles/</a:t>
            </a:r>
            <a:br/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              practical-test-pyramid.html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26800" indent="-174600">
              <a:lnSpc>
                <a:spcPct val="100000"/>
              </a:lnSpc>
              <a:spcBef>
                <a:spcPts val="1500"/>
              </a:spcBef>
              <a:tabLst>
                <a:tab algn="l" pos="0"/>
                <a:tab algn="l" pos="218880"/>
                <a:tab algn="l" pos="233280"/>
                <a:tab algn="l" pos="591840"/>
                <a:tab algn="l" pos="950760"/>
                <a:tab algn="l" pos="1309680"/>
                <a:tab algn="l" pos="1668240"/>
                <a:tab algn="l" pos="2027160"/>
                <a:tab algn="l" pos="2385720"/>
                <a:tab algn="l" pos="2744640"/>
                <a:tab algn="l" pos="3103560"/>
                <a:tab algn="l" pos="3462120"/>
                <a:tab algn="l" pos="3821040"/>
                <a:tab algn="l" pos="4179600"/>
                <a:tab algn="l" pos="4538520"/>
                <a:tab algn="l" pos="4897080"/>
                <a:tab algn="l" pos="5257800"/>
                <a:tab algn="l" pos="5614920"/>
                <a:tab algn="l" pos="5973480"/>
                <a:tab algn="l" pos="6332400"/>
                <a:tab algn="l" pos="6690960"/>
                <a:tab algn="l" pos="7049880"/>
                <a:tab algn="l" pos="7199280"/>
                <a:tab algn="l" pos="7559640"/>
                <a:tab algn="l" pos="7920000"/>
                <a:tab algn="l" pos="8280360"/>
                <a:tab algn="l" pos="8602560"/>
                <a:tab algn="l" pos="8961120"/>
                <a:tab algn="l" pos="9320040"/>
                <a:tab algn="l" pos="9678960"/>
                <a:tab algn="l" pos="10037520"/>
                <a:tab algn="l" pos="10396440"/>
                <a:tab algn="l" pos="1075500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26800" indent="-174600" algn="ctr">
              <a:lnSpc>
                <a:spcPct val="100000"/>
              </a:lnSpc>
              <a:spcBef>
                <a:spcPts val="1500"/>
              </a:spcBef>
              <a:tabLst>
                <a:tab algn="l" pos="0"/>
                <a:tab algn="l" pos="218880"/>
                <a:tab algn="l" pos="233280"/>
                <a:tab algn="l" pos="591840"/>
                <a:tab algn="l" pos="950760"/>
                <a:tab algn="l" pos="1309680"/>
                <a:tab algn="l" pos="1668240"/>
                <a:tab algn="l" pos="2027160"/>
                <a:tab algn="l" pos="2385720"/>
                <a:tab algn="l" pos="2744640"/>
                <a:tab algn="l" pos="3103560"/>
                <a:tab algn="l" pos="3462120"/>
                <a:tab algn="l" pos="3821040"/>
                <a:tab algn="l" pos="4179600"/>
                <a:tab algn="l" pos="4538520"/>
                <a:tab algn="l" pos="4897080"/>
                <a:tab algn="l" pos="5257800"/>
                <a:tab algn="l" pos="5614920"/>
                <a:tab algn="l" pos="5973480"/>
                <a:tab algn="l" pos="6332400"/>
                <a:tab algn="l" pos="6690960"/>
                <a:tab algn="l" pos="7049880"/>
                <a:tab algn="l" pos="7199280"/>
                <a:tab algn="l" pos="7559640"/>
                <a:tab algn="l" pos="7920000"/>
                <a:tab algn="l" pos="8280360"/>
                <a:tab algn="l" pos="8602560"/>
                <a:tab algn="l" pos="8961120"/>
                <a:tab algn="l" pos="9320040"/>
                <a:tab algn="l" pos="9678960"/>
                <a:tab algn="l" pos="10037520"/>
                <a:tab algn="l" pos="10396440"/>
                <a:tab algn="l" pos="1075500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8 Best Testing Frameworks for Python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26800" indent="-174600" algn="ctr">
              <a:lnSpc>
                <a:spcPct val="100000"/>
              </a:lnSpc>
              <a:spcBef>
                <a:spcPts val="1500"/>
              </a:spcBef>
              <a:tabLst>
                <a:tab algn="l" pos="0"/>
                <a:tab algn="l" pos="218880"/>
                <a:tab algn="l" pos="233280"/>
                <a:tab algn="l" pos="591840"/>
                <a:tab algn="l" pos="950760"/>
                <a:tab algn="l" pos="1309680"/>
                <a:tab algn="l" pos="1668240"/>
                <a:tab algn="l" pos="2027160"/>
                <a:tab algn="l" pos="2385720"/>
                <a:tab algn="l" pos="2744640"/>
                <a:tab algn="l" pos="3103560"/>
                <a:tab algn="l" pos="3462120"/>
                <a:tab algn="l" pos="3821040"/>
                <a:tab algn="l" pos="4179600"/>
                <a:tab algn="l" pos="4538520"/>
                <a:tab algn="l" pos="4897080"/>
                <a:tab algn="l" pos="5257800"/>
                <a:tab algn="l" pos="5614920"/>
                <a:tab algn="l" pos="5973480"/>
                <a:tab algn="l" pos="6332400"/>
                <a:tab algn="l" pos="6690960"/>
                <a:tab algn="l" pos="7049880"/>
                <a:tab algn="l" pos="7199280"/>
                <a:tab algn="l" pos="7559640"/>
                <a:tab algn="l" pos="7920000"/>
                <a:tab algn="l" pos="8280360"/>
                <a:tab algn="l" pos="8602560"/>
                <a:tab algn="l" pos="8961120"/>
                <a:tab algn="l" pos="9320040"/>
                <a:tab algn="l" pos="9678960"/>
                <a:tab algn="l" pos="10037520"/>
                <a:tab algn="l" pos="10396440"/>
                <a:tab algn="l" pos="1075500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Article by a developer at TestProject.io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26800" indent="-174600">
              <a:lnSpc>
                <a:spcPct val="100000"/>
              </a:lnSpc>
              <a:spcBef>
                <a:spcPts val="1500"/>
              </a:spcBef>
              <a:tabLst>
                <a:tab algn="l" pos="0"/>
                <a:tab algn="l" pos="218880"/>
                <a:tab algn="l" pos="233280"/>
                <a:tab algn="l" pos="591840"/>
                <a:tab algn="l" pos="950760"/>
                <a:tab algn="l" pos="1309680"/>
                <a:tab algn="l" pos="1668240"/>
                <a:tab algn="l" pos="2027160"/>
                <a:tab algn="l" pos="2385720"/>
                <a:tab algn="l" pos="2744640"/>
                <a:tab algn="l" pos="3103560"/>
                <a:tab algn="l" pos="3462120"/>
                <a:tab algn="l" pos="3821040"/>
                <a:tab algn="l" pos="4179600"/>
                <a:tab algn="l" pos="4538520"/>
                <a:tab algn="l" pos="4897080"/>
                <a:tab algn="l" pos="5257800"/>
                <a:tab algn="l" pos="5614920"/>
                <a:tab algn="l" pos="5973480"/>
                <a:tab algn="l" pos="6332400"/>
                <a:tab algn="l" pos="6690960"/>
                <a:tab algn="l" pos="7049880"/>
                <a:tab algn="l" pos="7199280"/>
                <a:tab algn="l" pos="7559640"/>
                <a:tab algn="l" pos="7920000"/>
                <a:tab algn="l" pos="8280360"/>
                <a:tab algn="l" pos="8602560"/>
                <a:tab algn="l" pos="8961120"/>
                <a:tab algn="l" pos="9320040"/>
                <a:tab algn="l" pos="9678960"/>
                <a:tab algn="l" pos="10037520"/>
                <a:tab algn="l" pos="10396440"/>
                <a:tab algn="l" pos="1075500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https://blog.testproject.io/2020/10/27/</a:t>
            </a:r>
            <a:br/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      top-python-testing-frameworks/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26800" indent="-174600">
              <a:lnSpc>
                <a:spcPct val="100000"/>
              </a:lnSpc>
              <a:spcBef>
                <a:spcPts val="1500"/>
              </a:spcBef>
              <a:tabLst>
                <a:tab algn="l" pos="0"/>
                <a:tab algn="l" pos="218880"/>
                <a:tab algn="l" pos="233280"/>
                <a:tab algn="l" pos="591840"/>
                <a:tab algn="l" pos="950760"/>
                <a:tab algn="l" pos="1309680"/>
                <a:tab algn="l" pos="1668240"/>
                <a:tab algn="l" pos="2027160"/>
                <a:tab algn="l" pos="2385720"/>
                <a:tab algn="l" pos="2744640"/>
                <a:tab algn="l" pos="3103560"/>
                <a:tab algn="l" pos="3462120"/>
                <a:tab algn="l" pos="3821040"/>
                <a:tab algn="l" pos="4179600"/>
                <a:tab algn="l" pos="4538520"/>
                <a:tab algn="l" pos="4897080"/>
                <a:tab algn="l" pos="5257800"/>
                <a:tab algn="l" pos="5614920"/>
                <a:tab algn="l" pos="5973480"/>
                <a:tab algn="l" pos="6332400"/>
                <a:tab algn="l" pos="6690960"/>
                <a:tab algn="l" pos="7049880"/>
                <a:tab algn="l" pos="7199280"/>
                <a:tab algn="l" pos="7559640"/>
                <a:tab algn="l" pos="7920000"/>
                <a:tab algn="l" pos="8280360"/>
                <a:tab algn="l" pos="8602560"/>
                <a:tab algn="l" pos="8961120"/>
                <a:tab algn="l" pos="9320040"/>
                <a:tab algn="l" pos="9678960"/>
                <a:tab algn="l" pos="10037520"/>
                <a:tab algn="l" pos="10396440"/>
                <a:tab algn="l" pos="1075500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including 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RobotFramework, Behave, PyTest,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and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 unittest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26800" indent="-174600">
              <a:lnSpc>
                <a:spcPct val="100000"/>
              </a:lnSpc>
              <a:spcBef>
                <a:spcPts val="2999"/>
              </a:spcBef>
              <a:tabLst>
                <a:tab algn="l" pos="0"/>
                <a:tab algn="l" pos="218880"/>
                <a:tab algn="l" pos="233280"/>
                <a:tab algn="l" pos="591840"/>
                <a:tab algn="l" pos="950760"/>
                <a:tab algn="l" pos="1309680"/>
                <a:tab algn="l" pos="1668240"/>
                <a:tab algn="l" pos="2027160"/>
                <a:tab algn="l" pos="2385720"/>
                <a:tab algn="l" pos="2744640"/>
                <a:tab algn="l" pos="3103560"/>
                <a:tab algn="l" pos="3462120"/>
                <a:tab algn="l" pos="3821040"/>
                <a:tab algn="l" pos="4179600"/>
                <a:tab algn="l" pos="4538520"/>
                <a:tab algn="l" pos="4897080"/>
                <a:tab algn="l" pos="5257800"/>
                <a:tab algn="l" pos="5614920"/>
                <a:tab algn="l" pos="5973480"/>
                <a:tab algn="l" pos="6332400"/>
                <a:tab algn="l" pos="6690960"/>
                <a:tab algn="l" pos="7049880"/>
                <a:tab algn="l" pos="7199280"/>
                <a:tab algn="l" pos="7559640"/>
                <a:tab algn="l" pos="7920000"/>
                <a:tab algn="l" pos="8280360"/>
                <a:tab algn="l" pos="8602560"/>
                <a:tab algn="l" pos="8961120"/>
                <a:tab algn="l" pos="9320040"/>
                <a:tab algn="l" pos="9678960"/>
                <a:tab algn="l" pos="10037520"/>
                <a:tab algn="l" pos="10396440"/>
                <a:tab algn="l" pos="1075500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TextShape 1"/>
          <p:cNvSpPr txBox="1"/>
          <p:nvPr/>
        </p:nvSpPr>
        <p:spPr>
          <a:xfrm>
            <a:off x="611280" y="259920"/>
            <a:ext cx="7921440" cy="865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49200"/>
                <a:tab algn="l" pos="707760"/>
                <a:tab algn="l" pos="1066680"/>
                <a:tab algn="l" pos="1425240"/>
                <a:tab algn="l" pos="1784160"/>
                <a:tab algn="l" pos="2143080"/>
                <a:tab algn="l" pos="2501640"/>
                <a:tab algn="l" pos="2860560"/>
                <a:tab algn="l" pos="3219120"/>
                <a:tab algn="l" pos="3578040"/>
                <a:tab algn="l" pos="3936960"/>
                <a:tab algn="l" pos="4295520"/>
                <a:tab algn="l" pos="4654440"/>
                <a:tab algn="l" pos="5013000"/>
                <a:tab algn="l" pos="5371920"/>
                <a:tab algn="l" pos="5730840"/>
                <a:tab algn="l" pos="6089400"/>
                <a:tab algn="l" pos="6448320"/>
                <a:tab algn="l" pos="6806880"/>
                <a:tab algn="l" pos="7165800"/>
                <a:tab algn="l" pos="7199280"/>
                <a:tab algn="l" pos="7559640"/>
                <a:tab algn="l" pos="7885080"/>
                <a:tab algn="l" pos="8243640"/>
                <a:tab algn="l" pos="8602560"/>
                <a:tab algn="l" pos="8961120"/>
                <a:tab algn="l" pos="9320040"/>
                <a:tab algn="l" pos="9678960"/>
                <a:tab algn="l" pos="10037520"/>
                <a:tab algn="l" pos="10396440"/>
                <a:tab algn="l" pos="1075500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Django E2E Tests with Selenium</a:t>
            </a: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96" name="TextShape 2"/>
          <p:cNvSpPr txBox="1"/>
          <p:nvPr/>
        </p:nvSpPr>
        <p:spPr>
          <a:xfrm>
            <a:off x="365040" y="1279440"/>
            <a:ext cx="8321760" cy="4464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pPr marL="226800" indent="-174600" algn="ctr">
              <a:spcBef>
                <a:spcPts val="1500"/>
              </a:spcBef>
              <a:tabLst>
                <a:tab algn="l" pos="0"/>
                <a:tab algn="l" pos="218880"/>
                <a:tab algn="l" pos="233280"/>
                <a:tab algn="l" pos="591840"/>
                <a:tab algn="l" pos="950760"/>
                <a:tab algn="l" pos="1309680"/>
                <a:tab algn="l" pos="1668240"/>
                <a:tab algn="l" pos="2027160"/>
                <a:tab algn="l" pos="2385720"/>
                <a:tab algn="l" pos="2744640"/>
                <a:tab algn="l" pos="3103560"/>
                <a:tab algn="l" pos="3462120"/>
                <a:tab algn="l" pos="3821040"/>
                <a:tab algn="l" pos="4179600"/>
                <a:tab algn="l" pos="4538520"/>
                <a:tab algn="l" pos="4897080"/>
                <a:tab algn="l" pos="5257800"/>
                <a:tab algn="l" pos="5614920"/>
                <a:tab algn="l" pos="5973480"/>
                <a:tab algn="l" pos="6332400"/>
                <a:tab algn="l" pos="6690960"/>
                <a:tab algn="l" pos="7049880"/>
                <a:tab algn="l" pos="7199280"/>
                <a:tab algn="l" pos="7559640"/>
                <a:tab algn="l" pos="7920000"/>
                <a:tab algn="l" pos="8280360"/>
                <a:tab algn="l" pos="8602560"/>
                <a:tab algn="l" pos="8961120"/>
                <a:tab algn="l" pos="9320040"/>
                <a:tab algn="l" pos="9678960"/>
                <a:tab algn="l" pos="10037520"/>
                <a:tab algn="l" pos="10396440"/>
                <a:tab algn="l" pos="1075500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26800" indent="-174600" algn="ctr">
              <a:spcBef>
                <a:spcPts val="1500"/>
              </a:spcBef>
              <a:tabLst>
                <a:tab algn="l" pos="0"/>
                <a:tab algn="l" pos="218880"/>
                <a:tab algn="l" pos="233280"/>
                <a:tab algn="l" pos="591840"/>
                <a:tab algn="l" pos="950760"/>
                <a:tab algn="l" pos="1309680"/>
                <a:tab algn="l" pos="1668240"/>
                <a:tab algn="l" pos="2027160"/>
                <a:tab algn="l" pos="2385720"/>
                <a:tab algn="l" pos="2744640"/>
                <a:tab algn="l" pos="3103560"/>
                <a:tab algn="l" pos="3462120"/>
                <a:tab algn="l" pos="3821040"/>
                <a:tab algn="l" pos="4179600"/>
                <a:tab algn="l" pos="4538520"/>
                <a:tab algn="l" pos="4897080"/>
                <a:tab algn="l" pos="5257800"/>
                <a:tab algn="l" pos="5614920"/>
                <a:tab algn="l" pos="5973480"/>
                <a:tab algn="l" pos="6332400"/>
                <a:tab algn="l" pos="6690960"/>
                <a:tab algn="l" pos="7049880"/>
                <a:tab algn="l" pos="7199280"/>
                <a:tab algn="l" pos="7559640"/>
                <a:tab algn="l" pos="7920000"/>
                <a:tab algn="l" pos="8280360"/>
                <a:tab algn="l" pos="8602560"/>
                <a:tab algn="l" pos="8961120"/>
                <a:tab algn="l" pos="9320040"/>
                <a:tab algn="l" pos="9678960"/>
                <a:tab algn="l" pos="10037520"/>
                <a:tab algn="l" pos="10396440"/>
                <a:tab algn="l" pos="1075500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i="1" lang="en-US" sz="2800" spc="-1" strike="noStrike">
                <a:solidFill>
                  <a:srgbClr val="333399"/>
                </a:solidFill>
                <a:latin typeface="Arial"/>
              </a:rPr>
              <a:t>Test-Driven Development in Python</a:t>
            </a:r>
            <a:r>
              <a:rPr b="0" lang="en-US" sz="2800" spc="-1" strike="noStrike">
                <a:solidFill>
                  <a:srgbClr val="333399"/>
                </a:solidFill>
                <a:latin typeface="Arial"/>
              </a:rPr>
              <a:t> (online book)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500"/>
              </a:spcBef>
              <a:tabLst>
                <a:tab algn="l" pos="0"/>
                <a:tab algn="l" pos="218880"/>
                <a:tab algn="l" pos="233280"/>
                <a:tab algn="l" pos="591840"/>
                <a:tab algn="l" pos="950760"/>
                <a:tab algn="l" pos="1309680"/>
                <a:tab algn="l" pos="1668240"/>
                <a:tab algn="l" pos="2027160"/>
                <a:tab algn="l" pos="2385720"/>
                <a:tab algn="l" pos="2744640"/>
                <a:tab algn="l" pos="3103560"/>
                <a:tab algn="l" pos="3462120"/>
                <a:tab algn="l" pos="3821040"/>
                <a:tab algn="l" pos="4179600"/>
                <a:tab algn="l" pos="4538520"/>
                <a:tab algn="l" pos="4897080"/>
                <a:tab algn="l" pos="5257800"/>
                <a:tab algn="l" pos="5614920"/>
                <a:tab algn="l" pos="5973480"/>
                <a:tab algn="l" pos="6332400"/>
                <a:tab algn="l" pos="6690960"/>
                <a:tab algn="l" pos="7049880"/>
                <a:tab algn="l" pos="7199280"/>
                <a:tab algn="l" pos="7559640"/>
                <a:tab algn="l" pos="7920000"/>
                <a:tab algn="l" pos="8280360"/>
                <a:tab algn="l" pos="8602560"/>
                <a:tab algn="l" pos="8961120"/>
                <a:tab algn="l" pos="9320040"/>
                <a:tab algn="l" pos="9678960"/>
                <a:tab algn="l" pos="10037520"/>
                <a:tab algn="l" pos="10396440"/>
                <a:tab algn="l" pos="1075500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Several chapters use Selenium for E2E testing of the Django project in the book.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TextShape 1"/>
          <p:cNvSpPr txBox="1"/>
          <p:nvPr/>
        </p:nvSpPr>
        <p:spPr>
          <a:xfrm>
            <a:off x="611280" y="259920"/>
            <a:ext cx="7905600" cy="849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49200"/>
                <a:tab algn="l" pos="707760"/>
                <a:tab algn="l" pos="1066680"/>
                <a:tab algn="l" pos="1425240"/>
                <a:tab algn="l" pos="1784160"/>
                <a:tab algn="l" pos="2143080"/>
                <a:tab algn="l" pos="2501640"/>
                <a:tab algn="l" pos="2860560"/>
                <a:tab algn="l" pos="3219120"/>
                <a:tab algn="l" pos="3578040"/>
                <a:tab algn="l" pos="3936960"/>
                <a:tab algn="l" pos="4295520"/>
                <a:tab algn="l" pos="4654440"/>
                <a:tab algn="l" pos="5013000"/>
                <a:tab algn="l" pos="5371920"/>
                <a:tab algn="l" pos="5730840"/>
                <a:tab algn="l" pos="6089400"/>
                <a:tab algn="l" pos="6448320"/>
                <a:tab algn="l" pos="6806880"/>
                <a:tab algn="l" pos="7165800"/>
                <a:tab algn="l" pos="7199280"/>
                <a:tab algn="l" pos="7559640"/>
                <a:tab algn="l" pos="7885080"/>
                <a:tab algn="l" pos="8243640"/>
                <a:tab algn="l" pos="8602560"/>
                <a:tab algn="l" pos="8961120"/>
                <a:tab algn="l" pos="9320040"/>
                <a:tab algn="l" pos="9678960"/>
                <a:tab algn="l" pos="10037520"/>
                <a:tab algn="l" pos="10396440"/>
                <a:tab algn="l" pos="1075500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Testing the Github Public API</a:t>
            </a: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98" name="TextShape 2"/>
          <p:cNvSpPr txBox="1"/>
          <p:nvPr/>
        </p:nvSpPr>
        <p:spPr>
          <a:xfrm>
            <a:off x="639360" y="1392120"/>
            <a:ext cx="7905960" cy="4997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pPr marL="342720" indent="-306360" algn="ctr">
              <a:spcBef>
                <a:spcPts val="1500"/>
              </a:spcBef>
              <a:tabLst>
                <a:tab algn="l" pos="0"/>
                <a:tab algn="l" pos="334800"/>
                <a:tab algn="l" pos="349200"/>
                <a:tab algn="l" pos="707760"/>
                <a:tab algn="l" pos="1066680"/>
                <a:tab algn="l" pos="1425240"/>
                <a:tab algn="l" pos="1784160"/>
                <a:tab algn="l" pos="2143080"/>
                <a:tab algn="l" pos="2501640"/>
                <a:tab algn="l" pos="2860560"/>
                <a:tab algn="l" pos="3219120"/>
                <a:tab algn="l" pos="3578040"/>
                <a:tab algn="l" pos="3936960"/>
                <a:tab algn="l" pos="4295520"/>
                <a:tab algn="l" pos="4654440"/>
                <a:tab algn="l" pos="5013000"/>
                <a:tab algn="l" pos="5371920"/>
                <a:tab algn="l" pos="5730840"/>
                <a:tab algn="l" pos="6089400"/>
                <a:tab algn="l" pos="6448320"/>
                <a:tab algn="l" pos="6806880"/>
                <a:tab algn="l" pos="7165800"/>
                <a:tab algn="l" pos="7199280"/>
                <a:tab algn="l" pos="7559640"/>
                <a:tab algn="l" pos="7885080"/>
                <a:tab algn="l" pos="8243640"/>
                <a:tab algn="l" pos="8602560"/>
                <a:tab algn="l" pos="8961120"/>
                <a:tab algn="l" pos="9320040"/>
                <a:tab algn="l" pos="9678960"/>
                <a:tab algn="l" pos="10037520"/>
                <a:tab algn="l" pos="10396440"/>
                <a:tab algn="l" pos="1075500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https://developer.github.com/v3/users/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610920" y="260280"/>
            <a:ext cx="7893000" cy="836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49200"/>
                <a:tab algn="l" pos="707760"/>
                <a:tab algn="l" pos="1066680"/>
                <a:tab algn="l" pos="1425240"/>
                <a:tab algn="l" pos="1784160"/>
                <a:tab algn="l" pos="2143080"/>
                <a:tab algn="l" pos="2501640"/>
                <a:tab algn="l" pos="2860560"/>
                <a:tab algn="l" pos="3219120"/>
                <a:tab algn="l" pos="3578040"/>
                <a:tab algn="l" pos="3936960"/>
                <a:tab algn="l" pos="4295520"/>
                <a:tab algn="l" pos="4654440"/>
                <a:tab algn="l" pos="5013000"/>
                <a:tab algn="l" pos="5371920"/>
                <a:tab algn="l" pos="5730840"/>
                <a:tab algn="l" pos="6089400"/>
                <a:tab algn="l" pos="6448320"/>
                <a:tab algn="l" pos="6806880"/>
                <a:tab algn="l" pos="7165800"/>
                <a:tab algn="l" pos="7199280"/>
                <a:tab algn="l" pos="7559640"/>
                <a:tab algn="l" pos="7885080"/>
                <a:tab algn="l" pos="8243640"/>
                <a:tab algn="l" pos="8602560"/>
                <a:tab algn="l" pos="8961120"/>
                <a:tab algn="l" pos="9320040"/>
                <a:tab algn="l" pos="9678960"/>
                <a:tab algn="l" pos="10037520"/>
                <a:tab algn="l" pos="10396440"/>
                <a:tab algn="l" pos="1075500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Testing Parts of a Web App</a:t>
            </a: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29" name="TextShape 2"/>
          <p:cNvSpPr txBox="1"/>
          <p:nvPr/>
        </p:nvSpPr>
        <p:spPr>
          <a:xfrm>
            <a:off x="639360" y="1391760"/>
            <a:ext cx="4938840" cy="4984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pPr marL="342720" indent="-318960">
              <a:spcBef>
                <a:spcPts val="1500"/>
              </a:spcBef>
              <a:tabLst>
                <a:tab algn="l" pos="0"/>
                <a:tab algn="l" pos="334800"/>
                <a:tab algn="l" pos="349200"/>
                <a:tab algn="l" pos="707760"/>
                <a:tab algn="l" pos="1066680"/>
                <a:tab algn="l" pos="1425240"/>
                <a:tab algn="l" pos="1784160"/>
                <a:tab algn="l" pos="2143080"/>
                <a:tab algn="l" pos="2501640"/>
                <a:tab algn="l" pos="2860560"/>
                <a:tab algn="l" pos="3219120"/>
                <a:tab algn="l" pos="3578040"/>
                <a:tab algn="l" pos="3936960"/>
                <a:tab algn="l" pos="4295520"/>
                <a:tab algn="l" pos="4654440"/>
                <a:tab algn="l" pos="5013000"/>
                <a:tab algn="l" pos="5371920"/>
                <a:tab algn="l" pos="5730840"/>
                <a:tab algn="l" pos="6089400"/>
                <a:tab algn="l" pos="6448320"/>
                <a:tab algn="l" pos="6806880"/>
                <a:tab algn="l" pos="7165800"/>
                <a:tab algn="l" pos="7167240"/>
                <a:tab algn="l" pos="7526160"/>
                <a:tab algn="l" pos="7885080"/>
                <a:tab algn="l" pos="8243640"/>
                <a:tab algn="l" pos="8602560"/>
                <a:tab algn="l" pos="8961120"/>
                <a:tab algn="l" pos="9320040"/>
                <a:tab algn="l" pos="9678960"/>
                <a:tab algn="l" pos="10037520"/>
                <a:tab algn="l" pos="10396440"/>
                <a:tab algn="l" pos="1075500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3200" spc="-1" strike="noStrike">
                <a:solidFill>
                  <a:srgbClr val="000080"/>
                </a:solidFill>
                <a:latin typeface="Arial"/>
              </a:rPr>
              <a:t>How can we automate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2720" indent="-318960">
              <a:spcBef>
                <a:spcPts val="1500"/>
              </a:spcBef>
              <a:tabLst>
                <a:tab algn="l" pos="0"/>
                <a:tab algn="l" pos="334800"/>
                <a:tab algn="l" pos="349200"/>
                <a:tab algn="l" pos="707760"/>
                <a:tab algn="l" pos="1066680"/>
                <a:tab algn="l" pos="1425240"/>
                <a:tab algn="l" pos="1784160"/>
                <a:tab algn="l" pos="2143080"/>
                <a:tab algn="l" pos="2501640"/>
                <a:tab algn="l" pos="2860560"/>
                <a:tab algn="l" pos="3219120"/>
                <a:tab algn="l" pos="3578040"/>
                <a:tab algn="l" pos="3936960"/>
                <a:tab algn="l" pos="4295520"/>
                <a:tab algn="l" pos="4654440"/>
                <a:tab algn="l" pos="5013000"/>
                <a:tab algn="l" pos="5371920"/>
                <a:tab algn="l" pos="5730840"/>
                <a:tab algn="l" pos="6089400"/>
                <a:tab algn="l" pos="6448320"/>
                <a:tab algn="l" pos="6806880"/>
                <a:tab algn="l" pos="7165800"/>
                <a:tab algn="l" pos="7167240"/>
                <a:tab algn="l" pos="7526160"/>
                <a:tab algn="l" pos="7885080"/>
                <a:tab algn="l" pos="8243640"/>
                <a:tab algn="l" pos="8602560"/>
                <a:tab algn="l" pos="8961120"/>
                <a:tab algn="l" pos="9320040"/>
                <a:tab algn="l" pos="9678960"/>
                <a:tab algn="l" pos="10037520"/>
                <a:tab algn="l" pos="10396440"/>
                <a:tab algn="l" pos="1075500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3200" spc="-1" strike="noStrike">
                <a:solidFill>
                  <a:srgbClr val="000080"/>
                </a:solidFill>
                <a:latin typeface="Arial"/>
              </a:rPr>
              <a:t>testing of each of these?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CustomShape 3"/>
          <p:cNvSpPr/>
          <p:nvPr/>
        </p:nvSpPr>
        <p:spPr>
          <a:xfrm>
            <a:off x="5745240" y="5661000"/>
            <a:ext cx="2468520" cy="776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144000" bIns="144000">
            <a:noAutofit/>
          </a:bodyPr>
          <a:p>
            <a:pPr algn="ctr">
              <a:lnSpc>
                <a:spcPct val="100000"/>
              </a:lnSpc>
              <a:spcBef>
                <a:spcPts val="1423"/>
              </a:spcBef>
              <a:spcAft>
                <a:spcPts val="1423"/>
              </a:spcAft>
              <a:tabLst>
                <a:tab algn="l" pos="0"/>
                <a:tab algn="l" pos="349200"/>
                <a:tab algn="l" pos="707760"/>
                <a:tab algn="l" pos="1066680"/>
                <a:tab algn="l" pos="1425240"/>
                <a:tab algn="l" pos="1784160"/>
                <a:tab algn="l" pos="2143080"/>
                <a:tab algn="l" pos="2501640"/>
                <a:tab algn="l" pos="2860560"/>
                <a:tab algn="l" pos="3219120"/>
                <a:tab algn="l" pos="3578040"/>
                <a:tab algn="l" pos="3936960"/>
                <a:tab algn="l" pos="4295520"/>
                <a:tab algn="l" pos="4654440"/>
                <a:tab algn="l" pos="5013000"/>
                <a:tab algn="l" pos="5371920"/>
                <a:tab algn="l" pos="5730840"/>
                <a:tab algn="l" pos="6089400"/>
                <a:tab algn="l" pos="6448320"/>
                <a:tab algn="l" pos="6806880"/>
                <a:tab algn="l" pos="7165800"/>
                <a:tab algn="l" pos="7167240"/>
                <a:tab algn="l" pos="7526160"/>
                <a:tab algn="l" pos="7885080"/>
                <a:tab algn="l" pos="8243640"/>
                <a:tab algn="l" pos="8602560"/>
                <a:tab algn="l" pos="8961120"/>
                <a:tab algn="l" pos="9320040"/>
                <a:tab algn="l" pos="9678960"/>
                <a:tab algn="l" pos="10037520"/>
                <a:tab algn="l" pos="10396440"/>
                <a:tab algn="l" pos="1075500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Model</a:t>
            </a: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1" name="CustomShape 4"/>
          <p:cNvSpPr/>
          <p:nvPr/>
        </p:nvSpPr>
        <p:spPr>
          <a:xfrm>
            <a:off x="5761080" y="3840120"/>
            <a:ext cx="2743200" cy="1189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144000" bIns="144000">
            <a:noAutofit/>
          </a:bodyPr>
          <a:p>
            <a:pPr algn="ctr">
              <a:lnSpc>
                <a:spcPct val="100000"/>
              </a:lnSpc>
              <a:spcBef>
                <a:spcPts val="1423"/>
              </a:spcBef>
              <a:spcAft>
                <a:spcPts val="1423"/>
              </a:spcAft>
              <a:tabLst>
                <a:tab algn="l" pos="0"/>
                <a:tab algn="l" pos="349200"/>
                <a:tab algn="l" pos="707760"/>
                <a:tab algn="l" pos="1066680"/>
                <a:tab algn="l" pos="1425240"/>
                <a:tab algn="l" pos="1784160"/>
                <a:tab algn="l" pos="2143080"/>
                <a:tab algn="l" pos="2501640"/>
                <a:tab algn="l" pos="2860560"/>
                <a:tab algn="l" pos="3219120"/>
                <a:tab algn="l" pos="3578040"/>
                <a:tab algn="l" pos="3936960"/>
                <a:tab algn="l" pos="4295520"/>
                <a:tab algn="l" pos="4654440"/>
                <a:tab algn="l" pos="5013000"/>
                <a:tab algn="l" pos="5371920"/>
                <a:tab algn="l" pos="5730840"/>
                <a:tab algn="l" pos="6089400"/>
                <a:tab algn="l" pos="6448320"/>
                <a:tab algn="l" pos="6806880"/>
                <a:tab algn="l" pos="7165800"/>
                <a:tab algn="l" pos="7167240"/>
                <a:tab algn="l" pos="7526160"/>
                <a:tab algn="l" pos="7885080"/>
                <a:tab algn="l" pos="8243640"/>
                <a:tab algn="l" pos="8602560"/>
                <a:tab algn="l" pos="8961120"/>
                <a:tab algn="l" pos="9320040"/>
                <a:tab algn="l" pos="9678960"/>
                <a:tab algn="l" pos="10037520"/>
                <a:tab algn="l" pos="10396440"/>
                <a:tab algn="l" pos="1075500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Controller</a:t>
            </a:r>
            <a:br/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(django view)</a:t>
            </a: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2" name="CustomShape 5"/>
          <p:cNvSpPr/>
          <p:nvPr/>
        </p:nvSpPr>
        <p:spPr>
          <a:xfrm>
            <a:off x="5851440" y="1463760"/>
            <a:ext cx="2468520" cy="1263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144000" bIns="144000">
            <a:noAutofit/>
          </a:bodyPr>
          <a:p>
            <a:pPr algn="ctr">
              <a:lnSpc>
                <a:spcPct val="100000"/>
              </a:lnSpc>
              <a:spcBef>
                <a:spcPts val="1423"/>
              </a:spcBef>
              <a:spcAft>
                <a:spcPts val="1423"/>
              </a:spcAft>
              <a:tabLst>
                <a:tab algn="l" pos="0"/>
                <a:tab algn="l" pos="349200"/>
                <a:tab algn="l" pos="707760"/>
                <a:tab algn="l" pos="1066680"/>
                <a:tab algn="l" pos="1425240"/>
                <a:tab algn="l" pos="1784160"/>
                <a:tab algn="l" pos="2143080"/>
                <a:tab algn="l" pos="2501640"/>
                <a:tab algn="l" pos="2860560"/>
                <a:tab algn="l" pos="3219120"/>
                <a:tab algn="l" pos="3578040"/>
                <a:tab algn="l" pos="3936960"/>
                <a:tab algn="l" pos="4295520"/>
                <a:tab algn="l" pos="4654440"/>
                <a:tab algn="l" pos="5013000"/>
                <a:tab algn="l" pos="5371920"/>
                <a:tab algn="l" pos="5730840"/>
                <a:tab algn="l" pos="6089400"/>
                <a:tab algn="l" pos="6448320"/>
                <a:tab algn="l" pos="6806880"/>
                <a:tab algn="l" pos="7165800"/>
                <a:tab algn="l" pos="7167240"/>
                <a:tab algn="l" pos="7526160"/>
                <a:tab algn="l" pos="7885080"/>
                <a:tab algn="l" pos="8243640"/>
                <a:tab algn="l" pos="8602560"/>
                <a:tab algn="l" pos="8961120"/>
                <a:tab algn="l" pos="9320040"/>
                <a:tab algn="l" pos="9678960"/>
                <a:tab algn="l" pos="10037520"/>
                <a:tab algn="l" pos="10396440"/>
                <a:tab algn="l" pos="1075500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UI</a:t>
            </a:r>
            <a:br/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(web page)</a:t>
            </a: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3" name="CustomShape 6"/>
          <p:cNvSpPr/>
          <p:nvPr/>
        </p:nvSpPr>
        <p:spPr>
          <a:xfrm>
            <a:off x="2103480" y="4022640"/>
            <a:ext cx="2468520" cy="684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144000" bIns="144000">
            <a:noAutofit/>
          </a:bodyPr>
          <a:p>
            <a:pPr algn="ctr">
              <a:lnSpc>
                <a:spcPct val="100000"/>
              </a:lnSpc>
              <a:spcBef>
                <a:spcPts val="1423"/>
              </a:spcBef>
              <a:spcAft>
                <a:spcPts val="1423"/>
              </a:spcAft>
              <a:tabLst>
                <a:tab algn="l" pos="0"/>
                <a:tab algn="l" pos="349200"/>
                <a:tab algn="l" pos="707760"/>
                <a:tab algn="l" pos="1066680"/>
                <a:tab algn="l" pos="1425240"/>
                <a:tab algn="l" pos="1784160"/>
                <a:tab algn="l" pos="2143080"/>
                <a:tab algn="l" pos="2501640"/>
                <a:tab algn="l" pos="2860560"/>
                <a:tab algn="l" pos="3219120"/>
                <a:tab algn="l" pos="3578040"/>
                <a:tab algn="l" pos="3936960"/>
                <a:tab algn="l" pos="4295520"/>
                <a:tab algn="l" pos="4654440"/>
                <a:tab algn="l" pos="5013000"/>
                <a:tab algn="l" pos="5371920"/>
                <a:tab algn="l" pos="5730840"/>
                <a:tab algn="l" pos="6089400"/>
                <a:tab algn="l" pos="6448320"/>
                <a:tab algn="l" pos="6806880"/>
                <a:tab algn="l" pos="7165800"/>
                <a:tab algn="l" pos="7167240"/>
                <a:tab algn="l" pos="7526160"/>
                <a:tab algn="l" pos="7885080"/>
                <a:tab algn="l" pos="8243640"/>
                <a:tab algn="l" pos="8602560"/>
                <a:tab algn="l" pos="8961120"/>
                <a:tab algn="l" pos="9320040"/>
                <a:tab algn="l" pos="9678960"/>
                <a:tab algn="l" pos="10037520"/>
                <a:tab algn="l" pos="10396440"/>
                <a:tab algn="l" pos="1075500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url dispatcher</a:t>
            </a:r>
            <a:endParaRPr b="0" lang="en-US" sz="2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4" name="Line 7"/>
          <p:cNvSpPr/>
          <p:nvPr/>
        </p:nvSpPr>
        <p:spPr>
          <a:xfrm flipV="1">
            <a:off x="4572000" y="4368600"/>
            <a:ext cx="1189080" cy="4284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5" name="Line 8"/>
          <p:cNvSpPr/>
          <p:nvPr/>
        </p:nvSpPr>
        <p:spPr>
          <a:xfrm>
            <a:off x="6950160" y="5029200"/>
            <a:ext cx="1440" cy="63972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6" name="Line 9"/>
          <p:cNvSpPr/>
          <p:nvPr/>
        </p:nvSpPr>
        <p:spPr>
          <a:xfrm flipV="1">
            <a:off x="6950160" y="2657160"/>
            <a:ext cx="1440" cy="120492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7" name="CustomShape 10"/>
          <p:cNvSpPr/>
          <p:nvPr/>
        </p:nvSpPr>
        <p:spPr>
          <a:xfrm>
            <a:off x="1279440" y="4206960"/>
            <a:ext cx="731880" cy="365040"/>
          </a:xfrm>
          <a:custGeom>
            <a:avLst/>
            <a:gdLst/>
            <a:ahLst/>
            <a:rect l="0" t="0" r="r" b="b"/>
            <a:pathLst>
              <a:path w="2035" h="1016">
                <a:moveTo>
                  <a:pt x="0" y="253"/>
                </a:moveTo>
                <a:lnTo>
                  <a:pt x="1525" y="253"/>
                </a:lnTo>
                <a:lnTo>
                  <a:pt x="1525" y="0"/>
                </a:lnTo>
                <a:lnTo>
                  <a:pt x="2034" y="507"/>
                </a:lnTo>
                <a:lnTo>
                  <a:pt x="1525" y="1015"/>
                </a:lnTo>
                <a:lnTo>
                  <a:pt x="1525" y="761"/>
                </a:lnTo>
                <a:lnTo>
                  <a:pt x="0" y="761"/>
                </a:lnTo>
                <a:lnTo>
                  <a:pt x="0" y="253"/>
                </a:lnTo>
              </a:path>
            </a:pathLst>
          </a:custGeom>
          <a:solidFill>
            <a:srgbClr val="729fcf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611280" y="259920"/>
            <a:ext cx="7921440" cy="865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49200"/>
                <a:tab algn="l" pos="707760"/>
                <a:tab algn="l" pos="1066680"/>
                <a:tab algn="l" pos="1425240"/>
                <a:tab algn="l" pos="1784160"/>
                <a:tab algn="l" pos="2143080"/>
                <a:tab algn="l" pos="2501640"/>
                <a:tab algn="l" pos="2860560"/>
                <a:tab algn="l" pos="3219120"/>
                <a:tab algn="l" pos="3578040"/>
                <a:tab algn="l" pos="3936960"/>
                <a:tab algn="l" pos="4295520"/>
                <a:tab algn="l" pos="4654440"/>
                <a:tab algn="l" pos="5013000"/>
                <a:tab algn="l" pos="5371920"/>
                <a:tab algn="l" pos="5730840"/>
                <a:tab algn="l" pos="6089400"/>
                <a:tab algn="l" pos="6448320"/>
                <a:tab algn="l" pos="6806880"/>
                <a:tab algn="l" pos="7165800"/>
                <a:tab algn="l" pos="7199280"/>
                <a:tab algn="l" pos="7559640"/>
                <a:tab algn="l" pos="7885080"/>
                <a:tab algn="l" pos="8243640"/>
                <a:tab algn="l" pos="8602560"/>
                <a:tab algn="l" pos="8961120"/>
                <a:tab algn="l" pos="9320040"/>
                <a:tab algn="l" pos="9678960"/>
                <a:tab algn="l" pos="10037520"/>
                <a:tab algn="l" pos="10396440"/>
                <a:tab algn="l" pos="1075500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Models: test using standard unit tests</a:t>
            </a: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306360" y="1450800"/>
            <a:ext cx="8412120" cy="4835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  <a:ln cap="sq" w="936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49200"/>
                <a:tab algn="l" pos="707760"/>
                <a:tab algn="l" pos="1066680"/>
                <a:tab algn="l" pos="1425240"/>
                <a:tab algn="l" pos="1784160"/>
                <a:tab algn="l" pos="2143080"/>
                <a:tab algn="l" pos="2501640"/>
                <a:tab algn="l" pos="2860560"/>
                <a:tab algn="l" pos="3219120"/>
                <a:tab algn="l" pos="3578040"/>
                <a:tab algn="l" pos="3936960"/>
                <a:tab algn="l" pos="4295520"/>
                <a:tab algn="l" pos="4654440"/>
                <a:tab algn="l" pos="5013000"/>
                <a:tab algn="l" pos="5371920"/>
                <a:tab algn="l" pos="5730840"/>
                <a:tab algn="l" pos="6089400"/>
                <a:tab algn="l" pos="6448320"/>
                <a:tab algn="l" pos="6806880"/>
                <a:tab algn="l" pos="7165800"/>
                <a:tab algn="l" pos="7199280"/>
                <a:tab algn="l" pos="7559640"/>
                <a:tab algn="l" pos="7920000"/>
                <a:tab algn="l" pos="8280360"/>
                <a:tab algn="l" pos="8602560"/>
                <a:tab algn="l" pos="8961120"/>
                <a:tab algn="l" pos="9320040"/>
                <a:tab algn="l" pos="9678960"/>
                <a:tab algn="l" pos="10037520"/>
                <a:tab algn="l" pos="10396440"/>
                <a:tab algn="l" pos="1075500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80"/>
                </a:solidFill>
                <a:latin typeface="Courier New"/>
                <a:ea typeface="Arial"/>
              </a:rPr>
              <a:t>import django.test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49200"/>
                <a:tab algn="l" pos="707760"/>
                <a:tab algn="l" pos="1066680"/>
                <a:tab algn="l" pos="1425240"/>
                <a:tab algn="l" pos="1784160"/>
                <a:tab algn="l" pos="2143080"/>
                <a:tab algn="l" pos="2501640"/>
                <a:tab algn="l" pos="2860560"/>
                <a:tab algn="l" pos="3219120"/>
                <a:tab algn="l" pos="3578040"/>
                <a:tab algn="l" pos="3936960"/>
                <a:tab algn="l" pos="4295520"/>
                <a:tab algn="l" pos="4654440"/>
                <a:tab algn="l" pos="5013000"/>
                <a:tab algn="l" pos="5371920"/>
                <a:tab algn="l" pos="5730840"/>
                <a:tab algn="l" pos="6089400"/>
                <a:tab algn="l" pos="6448320"/>
                <a:tab algn="l" pos="6806880"/>
                <a:tab algn="l" pos="7165800"/>
                <a:tab algn="l" pos="7199280"/>
                <a:tab algn="l" pos="7559640"/>
                <a:tab algn="l" pos="7920000"/>
                <a:tab algn="l" pos="8280360"/>
                <a:tab algn="l" pos="8602560"/>
                <a:tab algn="l" pos="8961120"/>
                <a:tab algn="l" pos="9320040"/>
                <a:tab algn="l" pos="9678960"/>
                <a:tab algn="l" pos="10037520"/>
                <a:tab algn="l" pos="10396440"/>
                <a:tab algn="l" pos="1075500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80"/>
                </a:solidFill>
                <a:latin typeface="Courier New"/>
                <a:ea typeface="Arial"/>
              </a:rPr>
              <a:t>from polls.models import Question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49200"/>
                <a:tab algn="l" pos="707760"/>
                <a:tab algn="l" pos="1066680"/>
                <a:tab algn="l" pos="1425240"/>
                <a:tab algn="l" pos="1784160"/>
                <a:tab algn="l" pos="2143080"/>
                <a:tab algn="l" pos="2501640"/>
                <a:tab algn="l" pos="2860560"/>
                <a:tab algn="l" pos="3219120"/>
                <a:tab algn="l" pos="3578040"/>
                <a:tab algn="l" pos="3936960"/>
                <a:tab algn="l" pos="4295520"/>
                <a:tab algn="l" pos="4654440"/>
                <a:tab algn="l" pos="5013000"/>
                <a:tab algn="l" pos="5371920"/>
                <a:tab algn="l" pos="5730840"/>
                <a:tab algn="l" pos="6089400"/>
                <a:tab algn="l" pos="6448320"/>
                <a:tab algn="l" pos="6806880"/>
                <a:tab algn="l" pos="7165800"/>
                <a:tab algn="l" pos="7199280"/>
                <a:tab algn="l" pos="7559640"/>
                <a:tab algn="l" pos="7920000"/>
                <a:tab algn="l" pos="8280360"/>
                <a:tab algn="l" pos="8602560"/>
                <a:tab algn="l" pos="8961120"/>
                <a:tab algn="l" pos="9320040"/>
                <a:tab algn="l" pos="9678960"/>
                <a:tab algn="l" pos="10037520"/>
                <a:tab algn="l" pos="10396440"/>
                <a:tab algn="l" pos="1075500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49200"/>
                <a:tab algn="l" pos="707760"/>
                <a:tab algn="l" pos="1066680"/>
                <a:tab algn="l" pos="1425240"/>
                <a:tab algn="l" pos="1784160"/>
                <a:tab algn="l" pos="2143080"/>
                <a:tab algn="l" pos="2501640"/>
                <a:tab algn="l" pos="2860560"/>
                <a:tab algn="l" pos="3219120"/>
                <a:tab algn="l" pos="3578040"/>
                <a:tab algn="l" pos="3936960"/>
                <a:tab algn="l" pos="4295520"/>
                <a:tab algn="l" pos="4654440"/>
                <a:tab algn="l" pos="5013000"/>
                <a:tab algn="l" pos="5371920"/>
                <a:tab algn="l" pos="5730840"/>
                <a:tab algn="l" pos="6089400"/>
                <a:tab algn="l" pos="6448320"/>
                <a:tab algn="l" pos="6806880"/>
                <a:tab algn="l" pos="7165800"/>
                <a:tab algn="l" pos="7199280"/>
                <a:tab algn="l" pos="7559640"/>
                <a:tab algn="l" pos="7920000"/>
                <a:tab algn="l" pos="8280360"/>
                <a:tab algn="l" pos="8602560"/>
                <a:tab algn="l" pos="8961120"/>
                <a:tab algn="l" pos="9320040"/>
                <a:tab algn="l" pos="9678960"/>
                <a:tab algn="l" pos="10037520"/>
                <a:tab algn="l" pos="10396440"/>
                <a:tab algn="l" pos="1075500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class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QuestionTest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(django.test</a:t>
            </a:r>
            <a:r>
              <a:rPr b="1" lang="en-US" sz="2000" spc="-1" strike="noStrike">
                <a:solidFill>
                  <a:srgbClr val="000080"/>
                </a:solidFill>
                <a:latin typeface="Courier New"/>
                <a:ea typeface="Arial"/>
              </a:rPr>
              <a:t>.TestCase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):</a:t>
            </a:r>
            <a:r>
              <a:rPr b="0" lang="en-US" sz="2000" spc="-1" strike="noStrike">
                <a:solidFill>
                  <a:srgbClr val="008000"/>
                </a:solidFill>
                <a:latin typeface="Courier New"/>
                <a:ea typeface="Arial"/>
              </a:rPr>
              <a:t>	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49200"/>
                <a:tab algn="l" pos="707760"/>
                <a:tab algn="l" pos="1066680"/>
                <a:tab algn="l" pos="1425240"/>
                <a:tab algn="l" pos="1784160"/>
                <a:tab algn="l" pos="2143080"/>
                <a:tab algn="l" pos="2501640"/>
                <a:tab algn="l" pos="2860560"/>
                <a:tab algn="l" pos="3219120"/>
                <a:tab algn="l" pos="3578040"/>
                <a:tab algn="l" pos="3936960"/>
                <a:tab algn="l" pos="4295520"/>
                <a:tab algn="l" pos="4654440"/>
                <a:tab algn="l" pos="5013000"/>
                <a:tab algn="l" pos="5371920"/>
                <a:tab algn="l" pos="5730840"/>
                <a:tab algn="l" pos="6089400"/>
                <a:tab algn="l" pos="6448320"/>
                <a:tab algn="l" pos="6806880"/>
                <a:tab algn="l" pos="7165800"/>
                <a:tab algn="l" pos="7199280"/>
                <a:tab algn="l" pos="7559640"/>
                <a:tab algn="l" pos="7920000"/>
                <a:tab algn="l" pos="8280360"/>
                <a:tab algn="l" pos="8602560"/>
                <a:tab algn="l" pos="8961120"/>
                <a:tab algn="l" pos="9320040"/>
                <a:tab algn="l" pos="9678960"/>
                <a:tab algn="l" pos="10037520"/>
                <a:tab algn="l" pos="10396440"/>
                <a:tab algn="l" pos="1075500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    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def test_question_with_future_date(self):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49200"/>
                <a:tab algn="l" pos="707760"/>
                <a:tab algn="l" pos="1066680"/>
                <a:tab algn="l" pos="1425240"/>
                <a:tab algn="l" pos="1784160"/>
                <a:tab algn="l" pos="2143080"/>
                <a:tab algn="l" pos="2501640"/>
                <a:tab algn="l" pos="2860560"/>
                <a:tab algn="l" pos="3219120"/>
                <a:tab algn="l" pos="3578040"/>
                <a:tab algn="l" pos="3936960"/>
                <a:tab algn="l" pos="4295520"/>
                <a:tab algn="l" pos="4654440"/>
                <a:tab algn="l" pos="5013000"/>
                <a:tab algn="l" pos="5371920"/>
                <a:tab algn="l" pos="5730840"/>
                <a:tab algn="l" pos="6089400"/>
                <a:tab algn="l" pos="6448320"/>
                <a:tab algn="l" pos="6806880"/>
                <a:tab algn="l" pos="7165800"/>
                <a:tab algn="l" pos="7199280"/>
                <a:tab algn="l" pos="7559640"/>
                <a:tab algn="l" pos="7920000"/>
                <a:tab algn="l" pos="8280360"/>
                <a:tab algn="l" pos="8602560"/>
                <a:tab algn="l" pos="8961120"/>
                <a:tab algn="l" pos="9320040"/>
                <a:tab algn="l" pos="9678960"/>
                <a:tab algn="l" pos="10037520"/>
                <a:tab algn="l" pos="10396440"/>
                <a:tab algn="l" pos="1075500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        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tomorrow = timezone.now() +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49200"/>
                <a:tab algn="l" pos="707760"/>
                <a:tab algn="l" pos="1066680"/>
                <a:tab algn="l" pos="1425240"/>
                <a:tab algn="l" pos="1784160"/>
                <a:tab algn="l" pos="2143080"/>
                <a:tab algn="l" pos="2501640"/>
                <a:tab algn="l" pos="2860560"/>
                <a:tab algn="l" pos="3219120"/>
                <a:tab algn="l" pos="3578040"/>
                <a:tab algn="l" pos="3936960"/>
                <a:tab algn="l" pos="4295520"/>
                <a:tab algn="l" pos="4654440"/>
                <a:tab algn="l" pos="5013000"/>
                <a:tab algn="l" pos="5371920"/>
                <a:tab algn="l" pos="5730840"/>
                <a:tab algn="l" pos="6089400"/>
                <a:tab algn="l" pos="6448320"/>
                <a:tab algn="l" pos="6806880"/>
                <a:tab algn="l" pos="7165800"/>
                <a:tab algn="l" pos="7199280"/>
                <a:tab algn="l" pos="7559640"/>
                <a:tab algn="l" pos="7920000"/>
                <a:tab algn="l" pos="8280360"/>
                <a:tab algn="l" pos="8602560"/>
                <a:tab algn="l" pos="8961120"/>
                <a:tab algn="l" pos="9320040"/>
                <a:tab algn="l" pos="9678960"/>
                <a:tab algn="l" pos="10037520"/>
                <a:tab algn="l" pos="10396440"/>
                <a:tab algn="l" pos="1075500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                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datetime.timedelta(days=1)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49200"/>
                <a:tab algn="l" pos="707760"/>
                <a:tab algn="l" pos="1066680"/>
                <a:tab algn="l" pos="1425240"/>
                <a:tab algn="l" pos="1784160"/>
                <a:tab algn="l" pos="2143080"/>
                <a:tab algn="l" pos="2501640"/>
                <a:tab algn="l" pos="2860560"/>
                <a:tab algn="l" pos="3219120"/>
                <a:tab algn="l" pos="3578040"/>
                <a:tab algn="l" pos="3936960"/>
                <a:tab algn="l" pos="4295520"/>
                <a:tab algn="l" pos="4654440"/>
                <a:tab algn="l" pos="5013000"/>
                <a:tab algn="l" pos="5371920"/>
                <a:tab algn="l" pos="5730840"/>
                <a:tab algn="l" pos="6089400"/>
                <a:tab algn="l" pos="6448320"/>
                <a:tab algn="l" pos="6806880"/>
                <a:tab algn="l" pos="7165800"/>
                <a:tab algn="l" pos="7199280"/>
                <a:tab algn="l" pos="7559640"/>
                <a:tab algn="l" pos="7920000"/>
                <a:tab algn="l" pos="8280360"/>
                <a:tab algn="l" pos="8602560"/>
                <a:tab algn="l" pos="8961120"/>
                <a:tab algn="l" pos="9320040"/>
                <a:tab algn="l" pos="9678960"/>
                <a:tab algn="l" pos="10037520"/>
                <a:tab algn="l" pos="10396440"/>
                <a:tab algn="l" pos="1075500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        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question = Question( question_text=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49200"/>
                <a:tab algn="l" pos="707760"/>
                <a:tab algn="l" pos="1066680"/>
                <a:tab algn="l" pos="1425240"/>
                <a:tab algn="l" pos="1784160"/>
                <a:tab algn="l" pos="2143080"/>
                <a:tab algn="l" pos="2501640"/>
                <a:tab algn="l" pos="2860560"/>
                <a:tab algn="l" pos="3219120"/>
                <a:tab algn="l" pos="3578040"/>
                <a:tab algn="l" pos="3936960"/>
                <a:tab algn="l" pos="4295520"/>
                <a:tab algn="l" pos="4654440"/>
                <a:tab algn="l" pos="5013000"/>
                <a:tab algn="l" pos="5371920"/>
                <a:tab algn="l" pos="5730840"/>
                <a:tab algn="l" pos="6089400"/>
                <a:tab algn="l" pos="6448320"/>
                <a:tab algn="l" pos="6806880"/>
                <a:tab algn="l" pos="7165800"/>
                <a:tab algn="l" pos="7199280"/>
                <a:tab algn="l" pos="7559640"/>
                <a:tab algn="l" pos="7920000"/>
                <a:tab algn="l" pos="8280360"/>
                <a:tab algn="l" pos="8602560"/>
                <a:tab algn="l" pos="8961120"/>
                <a:tab algn="l" pos="9320040"/>
                <a:tab algn="l" pos="9678960"/>
                <a:tab algn="l" pos="10037520"/>
                <a:tab algn="l" pos="10396440"/>
                <a:tab algn="l" pos="1075500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          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"Is this the future?", pub_date=tomorrow)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49200"/>
                <a:tab algn="l" pos="707760"/>
                <a:tab algn="l" pos="1066680"/>
                <a:tab algn="l" pos="1425240"/>
                <a:tab algn="l" pos="1784160"/>
                <a:tab algn="l" pos="2143080"/>
                <a:tab algn="l" pos="2501640"/>
                <a:tab algn="l" pos="2860560"/>
                <a:tab algn="l" pos="3219120"/>
                <a:tab algn="l" pos="3578040"/>
                <a:tab algn="l" pos="3936960"/>
                <a:tab algn="l" pos="4295520"/>
                <a:tab algn="l" pos="4654440"/>
                <a:tab algn="l" pos="5013000"/>
                <a:tab algn="l" pos="5371920"/>
                <a:tab algn="l" pos="5730840"/>
                <a:tab algn="l" pos="6089400"/>
                <a:tab algn="l" pos="6448320"/>
                <a:tab algn="l" pos="6806880"/>
                <a:tab algn="l" pos="7165800"/>
                <a:tab algn="l" pos="7199280"/>
                <a:tab algn="l" pos="7559640"/>
                <a:tab algn="l" pos="7920000"/>
                <a:tab algn="l" pos="8280360"/>
                <a:tab algn="l" pos="8602560"/>
                <a:tab algn="l" pos="8961120"/>
                <a:tab algn="l" pos="9320040"/>
                <a:tab algn="l" pos="9678960"/>
                <a:tab algn="l" pos="10037520"/>
                <a:tab algn="l" pos="10396440"/>
                <a:tab algn="l" pos="1075500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        </a:t>
            </a:r>
            <a:r>
              <a:rPr b="1" lang="en-US" sz="2000" spc="-1" strike="noStrike">
                <a:solidFill>
                  <a:srgbClr val="008000"/>
                </a:solidFill>
                <a:latin typeface="Courier New"/>
                <a:ea typeface="Arial"/>
              </a:rPr>
              <a:t># future date is not "recent"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49200"/>
                <a:tab algn="l" pos="707760"/>
                <a:tab algn="l" pos="1066680"/>
                <a:tab algn="l" pos="1425240"/>
                <a:tab algn="l" pos="1784160"/>
                <a:tab algn="l" pos="2143080"/>
                <a:tab algn="l" pos="2501640"/>
                <a:tab algn="l" pos="2860560"/>
                <a:tab algn="l" pos="3219120"/>
                <a:tab algn="l" pos="3578040"/>
                <a:tab algn="l" pos="3936960"/>
                <a:tab algn="l" pos="4295520"/>
                <a:tab algn="l" pos="4654440"/>
                <a:tab algn="l" pos="5013000"/>
                <a:tab algn="l" pos="5371920"/>
                <a:tab algn="l" pos="5730840"/>
                <a:tab algn="l" pos="6089400"/>
                <a:tab algn="l" pos="6448320"/>
                <a:tab algn="l" pos="6806880"/>
                <a:tab algn="l" pos="7165800"/>
                <a:tab algn="l" pos="7199280"/>
                <a:tab algn="l" pos="7559640"/>
                <a:tab algn="l" pos="7920000"/>
                <a:tab algn="l" pos="8280360"/>
                <a:tab algn="l" pos="8602560"/>
                <a:tab algn="l" pos="8961120"/>
                <a:tab algn="l" pos="9320040"/>
                <a:tab algn="l" pos="9678960"/>
                <a:tab algn="l" pos="10037520"/>
                <a:tab algn="l" pos="10396440"/>
                <a:tab algn="l" pos="1075500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       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self.assertFalse( 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49200"/>
                <a:tab algn="l" pos="707760"/>
                <a:tab algn="l" pos="1066680"/>
                <a:tab algn="l" pos="1425240"/>
                <a:tab algn="l" pos="1784160"/>
                <a:tab algn="l" pos="2143080"/>
                <a:tab algn="l" pos="2501640"/>
                <a:tab algn="l" pos="2860560"/>
                <a:tab algn="l" pos="3219120"/>
                <a:tab algn="l" pos="3578040"/>
                <a:tab algn="l" pos="3936960"/>
                <a:tab algn="l" pos="4295520"/>
                <a:tab algn="l" pos="4654440"/>
                <a:tab algn="l" pos="5013000"/>
                <a:tab algn="l" pos="5371920"/>
                <a:tab algn="l" pos="5730840"/>
                <a:tab algn="l" pos="6089400"/>
                <a:tab algn="l" pos="6448320"/>
                <a:tab algn="l" pos="6806880"/>
                <a:tab algn="l" pos="7165800"/>
                <a:tab algn="l" pos="7199280"/>
                <a:tab algn="l" pos="7559640"/>
                <a:tab algn="l" pos="7920000"/>
                <a:tab algn="l" pos="8280360"/>
                <a:tab algn="l" pos="8602560"/>
                <a:tab algn="l" pos="8961120"/>
                <a:tab algn="l" pos="9320040"/>
                <a:tab algn="l" pos="9678960"/>
                <a:tab algn="l" pos="10037520"/>
                <a:tab algn="l" pos="10396440"/>
                <a:tab algn="l" pos="1075500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                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question.was_published_recently() )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49200"/>
                <a:tab algn="l" pos="707760"/>
                <a:tab algn="l" pos="1066680"/>
                <a:tab algn="l" pos="1425240"/>
                <a:tab algn="l" pos="1784160"/>
                <a:tab algn="l" pos="2143080"/>
                <a:tab algn="l" pos="2501640"/>
                <a:tab algn="l" pos="2860560"/>
                <a:tab algn="l" pos="3219120"/>
                <a:tab algn="l" pos="3578040"/>
                <a:tab algn="l" pos="3936960"/>
                <a:tab algn="l" pos="4295520"/>
                <a:tab algn="l" pos="4654440"/>
                <a:tab algn="l" pos="5013000"/>
                <a:tab algn="l" pos="5371920"/>
                <a:tab algn="l" pos="5730840"/>
                <a:tab algn="l" pos="6089400"/>
                <a:tab algn="l" pos="6448320"/>
                <a:tab algn="l" pos="6806880"/>
                <a:tab algn="l" pos="7165800"/>
                <a:tab algn="l" pos="7199280"/>
                <a:tab algn="l" pos="7559640"/>
                <a:tab algn="l" pos="7920000"/>
                <a:tab algn="l" pos="8280360"/>
                <a:tab algn="l" pos="8602560"/>
                <a:tab algn="l" pos="8961120"/>
                <a:tab algn="l" pos="9320040"/>
                <a:tab algn="l" pos="9678960"/>
                <a:tab algn="l" pos="10037520"/>
                <a:tab algn="l" pos="10396440"/>
                <a:tab algn="l" pos="1075500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49200"/>
                <a:tab algn="l" pos="707760"/>
                <a:tab algn="l" pos="1066680"/>
                <a:tab algn="l" pos="1425240"/>
                <a:tab algn="l" pos="1784160"/>
                <a:tab algn="l" pos="2143080"/>
                <a:tab algn="l" pos="2501640"/>
                <a:tab algn="l" pos="2860560"/>
                <a:tab algn="l" pos="3219120"/>
                <a:tab algn="l" pos="3578040"/>
                <a:tab algn="l" pos="3936960"/>
                <a:tab algn="l" pos="4295520"/>
                <a:tab algn="l" pos="4654440"/>
                <a:tab algn="l" pos="5013000"/>
                <a:tab algn="l" pos="5371920"/>
                <a:tab algn="l" pos="5730840"/>
                <a:tab algn="l" pos="6089400"/>
                <a:tab algn="l" pos="6448320"/>
                <a:tab algn="l" pos="6806880"/>
                <a:tab algn="l" pos="7165800"/>
                <a:tab algn="l" pos="7199280"/>
                <a:tab algn="l" pos="7559640"/>
                <a:tab algn="l" pos="7920000"/>
                <a:tab algn="l" pos="8280360"/>
                <a:tab algn="l" pos="8602560"/>
                <a:tab algn="l" pos="8961120"/>
                <a:tab algn="l" pos="9320040"/>
                <a:tab algn="l" pos="9678960"/>
                <a:tab algn="l" pos="10037520"/>
                <a:tab algn="l" pos="10396440"/>
                <a:tab algn="l" pos="1075500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611280" y="259920"/>
            <a:ext cx="7921440" cy="865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49200"/>
                <a:tab algn="l" pos="707760"/>
                <a:tab algn="l" pos="1066680"/>
                <a:tab algn="l" pos="1425240"/>
                <a:tab algn="l" pos="1784160"/>
                <a:tab algn="l" pos="2143080"/>
                <a:tab algn="l" pos="2501640"/>
                <a:tab algn="l" pos="2860560"/>
                <a:tab algn="l" pos="3219120"/>
                <a:tab algn="l" pos="3578040"/>
                <a:tab algn="l" pos="3936960"/>
                <a:tab algn="l" pos="4295520"/>
                <a:tab algn="l" pos="4654440"/>
                <a:tab algn="l" pos="5013000"/>
                <a:tab algn="l" pos="5371920"/>
                <a:tab algn="l" pos="5730840"/>
                <a:tab algn="l" pos="6089400"/>
                <a:tab algn="l" pos="6448320"/>
                <a:tab algn="l" pos="6806880"/>
                <a:tab algn="l" pos="7165800"/>
                <a:tab algn="l" pos="7199280"/>
                <a:tab algn="l" pos="7559640"/>
                <a:tab algn="l" pos="7885080"/>
                <a:tab algn="l" pos="8243640"/>
                <a:tab algn="l" pos="8602560"/>
                <a:tab algn="l" pos="8961120"/>
                <a:tab algn="l" pos="9320040"/>
                <a:tab algn="l" pos="9678960"/>
                <a:tab algn="l" pos="10037520"/>
                <a:tab algn="l" pos="10396440"/>
                <a:tab algn="l" pos="1075500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Not necessary to test the </a:t>
            </a:r>
            <a:r>
              <a:rPr b="0" i="1" lang="en-US" sz="3600" spc="-1" strike="noStrike">
                <a:solidFill>
                  <a:srgbClr val="333399"/>
                </a:solidFill>
                <a:latin typeface="Arial"/>
              </a:rPr>
              <a:t>framework</a:t>
            </a: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306360" y="1235160"/>
            <a:ext cx="8412120" cy="4494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  <a:ln cap="sq" w="936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49200"/>
                <a:tab algn="l" pos="707760"/>
                <a:tab algn="l" pos="1066680"/>
                <a:tab algn="l" pos="1425240"/>
                <a:tab algn="l" pos="1784160"/>
                <a:tab algn="l" pos="2143080"/>
                <a:tab algn="l" pos="2501640"/>
                <a:tab algn="l" pos="2860560"/>
                <a:tab algn="l" pos="3219120"/>
                <a:tab algn="l" pos="3578040"/>
                <a:tab algn="l" pos="3936960"/>
                <a:tab algn="l" pos="4295520"/>
                <a:tab algn="l" pos="4654440"/>
                <a:tab algn="l" pos="5013000"/>
                <a:tab algn="l" pos="5371920"/>
                <a:tab algn="l" pos="5730840"/>
                <a:tab algn="l" pos="6089400"/>
                <a:tab algn="l" pos="6448320"/>
                <a:tab algn="l" pos="6806880"/>
                <a:tab algn="l" pos="7165800"/>
                <a:tab algn="l" pos="7199280"/>
                <a:tab algn="l" pos="7559640"/>
                <a:tab algn="l" pos="7920000"/>
                <a:tab algn="l" pos="8280360"/>
                <a:tab algn="l" pos="8602560"/>
                <a:tab algn="l" pos="8961120"/>
                <a:tab algn="l" pos="9320040"/>
                <a:tab algn="l" pos="9678960"/>
                <a:tab algn="l" pos="10037520"/>
                <a:tab algn="l" pos="10396440"/>
                <a:tab algn="l" pos="1075500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80"/>
                </a:solidFill>
                <a:latin typeface="Courier New"/>
                <a:ea typeface="Arial"/>
              </a:rPr>
              <a:t>import django.test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49200"/>
                <a:tab algn="l" pos="707760"/>
                <a:tab algn="l" pos="1066680"/>
                <a:tab algn="l" pos="1425240"/>
                <a:tab algn="l" pos="1784160"/>
                <a:tab algn="l" pos="2143080"/>
                <a:tab algn="l" pos="2501640"/>
                <a:tab algn="l" pos="2860560"/>
                <a:tab algn="l" pos="3219120"/>
                <a:tab algn="l" pos="3578040"/>
                <a:tab algn="l" pos="3936960"/>
                <a:tab algn="l" pos="4295520"/>
                <a:tab algn="l" pos="4654440"/>
                <a:tab algn="l" pos="5013000"/>
                <a:tab algn="l" pos="5371920"/>
                <a:tab algn="l" pos="5730840"/>
                <a:tab algn="l" pos="6089400"/>
                <a:tab algn="l" pos="6448320"/>
                <a:tab algn="l" pos="6806880"/>
                <a:tab algn="l" pos="7165800"/>
                <a:tab algn="l" pos="7199280"/>
                <a:tab algn="l" pos="7559640"/>
                <a:tab algn="l" pos="7920000"/>
                <a:tab algn="l" pos="8280360"/>
                <a:tab algn="l" pos="8602560"/>
                <a:tab algn="l" pos="8961120"/>
                <a:tab algn="l" pos="9320040"/>
                <a:tab algn="l" pos="9678960"/>
                <a:tab algn="l" pos="10037520"/>
                <a:tab algn="l" pos="10396440"/>
                <a:tab algn="l" pos="1075500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80"/>
                </a:solidFill>
                <a:latin typeface="Courier New"/>
                <a:ea typeface="Arial"/>
              </a:rPr>
              <a:t>from polls.models import Question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49200"/>
                <a:tab algn="l" pos="707760"/>
                <a:tab algn="l" pos="1066680"/>
                <a:tab algn="l" pos="1425240"/>
                <a:tab algn="l" pos="1784160"/>
                <a:tab algn="l" pos="2143080"/>
                <a:tab algn="l" pos="2501640"/>
                <a:tab algn="l" pos="2860560"/>
                <a:tab algn="l" pos="3219120"/>
                <a:tab algn="l" pos="3578040"/>
                <a:tab algn="l" pos="3936960"/>
                <a:tab algn="l" pos="4295520"/>
                <a:tab algn="l" pos="4654440"/>
                <a:tab algn="l" pos="5013000"/>
                <a:tab algn="l" pos="5371920"/>
                <a:tab algn="l" pos="5730840"/>
                <a:tab algn="l" pos="6089400"/>
                <a:tab algn="l" pos="6448320"/>
                <a:tab algn="l" pos="6806880"/>
                <a:tab algn="l" pos="7165800"/>
                <a:tab algn="l" pos="7199280"/>
                <a:tab algn="l" pos="7559640"/>
                <a:tab algn="l" pos="7920000"/>
                <a:tab algn="l" pos="8280360"/>
                <a:tab algn="l" pos="8602560"/>
                <a:tab algn="l" pos="8961120"/>
                <a:tab algn="l" pos="9320040"/>
                <a:tab algn="l" pos="9678960"/>
                <a:tab algn="l" pos="10037520"/>
                <a:tab algn="l" pos="10396440"/>
                <a:tab algn="l" pos="1075500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49200"/>
                <a:tab algn="l" pos="707760"/>
                <a:tab algn="l" pos="1066680"/>
                <a:tab algn="l" pos="1425240"/>
                <a:tab algn="l" pos="1784160"/>
                <a:tab algn="l" pos="2143080"/>
                <a:tab algn="l" pos="2501640"/>
                <a:tab algn="l" pos="2860560"/>
                <a:tab algn="l" pos="3219120"/>
                <a:tab algn="l" pos="3578040"/>
                <a:tab algn="l" pos="3936960"/>
                <a:tab algn="l" pos="4295520"/>
                <a:tab algn="l" pos="4654440"/>
                <a:tab algn="l" pos="5013000"/>
                <a:tab algn="l" pos="5371920"/>
                <a:tab algn="l" pos="5730840"/>
                <a:tab algn="l" pos="6089400"/>
                <a:tab algn="l" pos="6448320"/>
                <a:tab algn="l" pos="6806880"/>
                <a:tab algn="l" pos="7165800"/>
                <a:tab algn="l" pos="7199280"/>
                <a:tab algn="l" pos="7559640"/>
                <a:tab algn="l" pos="7920000"/>
                <a:tab algn="l" pos="8280360"/>
                <a:tab algn="l" pos="8602560"/>
                <a:tab algn="l" pos="8961120"/>
                <a:tab algn="l" pos="9320040"/>
                <a:tab algn="l" pos="9678960"/>
                <a:tab algn="l" pos="10037520"/>
                <a:tab algn="l" pos="10396440"/>
                <a:tab algn="l" pos="1075500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class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QuestionTest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(django.test</a:t>
            </a:r>
            <a:r>
              <a:rPr b="1" lang="en-US" sz="2000" spc="-1" strike="noStrike">
                <a:solidFill>
                  <a:srgbClr val="000080"/>
                </a:solidFill>
                <a:latin typeface="Courier New"/>
                <a:ea typeface="Arial"/>
              </a:rPr>
              <a:t>.TestCase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):</a:t>
            </a:r>
            <a:r>
              <a:rPr b="0" lang="en-US" sz="2000" spc="-1" strike="noStrike">
                <a:solidFill>
                  <a:srgbClr val="008000"/>
                </a:solidFill>
                <a:latin typeface="Courier New"/>
                <a:ea typeface="Arial"/>
              </a:rPr>
              <a:t>	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49200"/>
                <a:tab algn="l" pos="707760"/>
                <a:tab algn="l" pos="1066680"/>
                <a:tab algn="l" pos="1425240"/>
                <a:tab algn="l" pos="1784160"/>
                <a:tab algn="l" pos="2143080"/>
                <a:tab algn="l" pos="2501640"/>
                <a:tab algn="l" pos="2860560"/>
                <a:tab algn="l" pos="3219120"/>
                <a:tab algn="l" pos="3578040"/>
                <a:tab algn="l" pos="3936960"/>
                <a:tab algn="l" pos="4295520"/>
                <a:tab algn="l" pos="4654440"/>
                <a:tab algn="l" pos="5013000"/>
                <a:tab algn="l" pos="5371920"/>
                <a:tab algn="l" pos="5730840"/>
                <a:tab algn="l" pos="6089400"/>
                <a:tab algn="l" pos="6448320"/>
                <a:tab algn="l" pos="6806880"/>
                <a:tab algn="l" pos="7165800"/>
                <a:tab algn="l" pos="7199280"/>
                <a:tab algn="l" pos="7559640"/>
                <a:tab algn="l" pos="7920000"/>
                <a:tab algn="l" pos="8280360"/>
                <a:tab algn="l" pos="8602560"/>
                <a:tab algn="l" pos="8961120"/>
                <a:tab algn="l" pos="9320040"/>
                <a:tab algn="l" pos="9678960"/>
                <a:tab algn="l" pos="10037520"/>
                <a:tab algn="l" pos="10396440"/>
                <a:tab algn="l" pos="1075500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    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def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setUp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(self):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49200"/>
                <a:tab algn="l" pos="707760"/>
                <a:tab algn="l" pos="1066680"/>
                <a:tab algn="l" pos="1425240"/>
                <a:tab algn="l" pos="1784160"/>
                <a:tab algn="l" pos="2143080"/>
                <a:tab algn="l" pos="2501640"/>
                <a:tab algn="l" pos="2860560"/>
                <a:tab algn="l" pos="3219120"/>
                <a:tab algn="l" pos="3578040"/>
                <a:tab algn="l" pos="3936960"/>
                <a:tab algn="l" pos="4295520"/>
                <a:tab algn="l" pos="4654440"/>
                <a:tab algn="l" pos="5013000"/>
                <a:tab algn="l" pos="5371920"/>
                <a:tab algn="l" pos="5730840"/>
                <a:tab algn="l" pos="6089400"/>
                <a:tab algn="l" pos="6448320"/>
                <a:tab algn="l" pos="6806880"/>
                <a:tab algn="l" pos="7165800"/>
                <a:tab algn="l" pos="7199280"/>
                <a:tab algn="l" pos="7559640"/>
                <a:tab algn="l" pos="7920000"/>
                <a:tab algn="l" pos="8280360"/>
                <a:tab algn="l" pos="8602560"/>
                <a:tab algn="l" pos="8961120"/>
                <a:tab algn="l" pos="9320040"/>
                <a:tab algn="l" pos="9678960"/>
                <a:tab algn="l" pos="10037520"/>
                <a:tab algn="l" pos="10396440"/>
                <a:tab algn="l" pos="1075500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        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Question.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objects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.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create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(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49200"/>
                <a:tab algn="l" pos="707760"/>
                <a:tab algn="l" pos="1066680"/>
                <a:tab algn="l" pos="1425240"/>
                <a:tab algn="l" pos="1784160"/>
                <a:tab algn="l" pos="2143080"/>
                <a:tab algn="l" pos="2501640"/>
                <a:tab algn="l" pos="2860560"/>
                <a:tab algn="l" pos="3219120"/>
                <a:tab algn="l" pos="3578040"/>
                <a:tab algn="l" pos="3936960"/>
                <a:tab algn="l" pos="4295520"/>
                <a:tab algn="l" pos="4654440"/>
                <a:tab algn="l" pos="5013000"/>
                <a:tab algn="l" pos="5371920"/>
                <a:tab algn="l" pos="5730840"/>
                <a:tab algn="l" pos="6089400"/>
                <a:tab algn="l" pos="6448320"/>
                <a:tab algn="l" pos="6806880"/>
                <a:tab algn="l" pos="7165800"/>
                <a:tab algn="l" pos="7199280"/>
                <a:tab algn="l" pos="7559640"/>
                <a:tab algn="l" pos="7920000"/>
                <a:tab algn="l" pos="8280360"/>
                <a:tab algn="l" pos="8602560"/>
                <a:tab algn="l" pos="8961120"/>
                <a:tab algn="l" pos="9320040"/>
                <a:tab algn="l" pos="9678960"/>
                <a:tab algn="l" pos="10037520"/>
                <a:tab algn="l" pos="10396440"/>
                <a:tab algn="l" pos="1075500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               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question_text="Question One")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49200"/>
                <a:tab algn="l" pos="707760"/>
                <a:tab algn="l" pos="1066680"/>
                <a:tab algn="l" pos="1425240"/>
                <a:tab algn="l" pos="1784160"/>
                <a:tab algn="l" pos="2143080"/>
                <a:tab algn="l" pos="2501640"/>
                <a:tab algn="l" pos="2860560"/>
                <a:tab algn="l" pos="3219120"/>
                <a:tab algn="l" pos="3578040"/>
                <a:tab algn="l" pos="3936960"/>
                <a:tab algn="l" pos="4295520"/>
                <a:tab algn="l" pos="4654440"/>
                <a:tab algn="l" pos="5013000"/>
                <a:tab algn="l" pos="5371920"/>
                <a:tab algn="l" pos="5730840"/>
                <a:tab algn="l" pos="6089400"/>
                <a:tab algn="l" pos="6448320"/>
                <a:tab algn="l" pos="6806880"/>
                <a:tab algn="l" pos="7165800"/>
                <a:tab algn="l" pos="7199280"/>
                <a:tab algn="l" pos="7559640"/>
                <a:tab algn="l" pos="7920000"/>
                <a:tab algn="l" pos="8280360"/>
                <a:tab algn="l" pos="8602560"/>
                <a:tab algn="l" pos="8961120"/>
                <a:tab algn="l" pos="9320040"/>
                <a:tab algn="l" pos="9678960"/>
                <a:tab algn="l" pos="10037520"/>
                <a:tab algn="l" pos="10396440"/>
                <a:tab algn="l" pos="1075500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        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Question.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objects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.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create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(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49200"/>
                <a:tab algn="l" pos="707760"/>
                <a:tab algn="l" pos="1066680"/>
                <a:tab algn="l" pos="1425240"/>
                <a:tab algn="l" pos="1784160"/>
                <a:tab algn="l" pos="2143080"/>
                <a:tab algn="l" pos="2501640"/>
                <a:tab algn="l" pos="2860560"/>
                <a:tab algn="l" pos="3219120"/>
                <a:tab algn="l" pos="3578040"/>
                <a:tab algn="l" pos="3936960"/>
                <a:tab algn="l" pos="4295520"/>
                <a:tab algn="l" pos="4654440"/>
                <a:tab algn="l" pos="5013000"/>
                <a:tab algn="l" pos="5371920"/>
                <a:tab algn="l" pos="5730840"/>
                <a:tab algn="l" pos="6089400"/>
                <a:tab algn="l" pos="6448320"/>
                <a:tab algn="l" pos="6806880"/>
                <a:tab algn="l" pos="7165800"/>
                <a:tab algn="l" pos="7199280"/>
                <a:tab algn="l" pos="7559640"/>
                <a:tab algn="l" pos="7920000"/>
                <a:tab algn="l" pos="8280360"/>
                <a:tab algn="l" pos="8602560"/>
                <a:tab algn="l" pos="8961120"/>
                <a:tab algn="l" pos="9320040"/>
                <a:tab algn="l" pos="9678960"/>
                <a:tab algn="l" pos="10037520"/>
                <a:tab algn="l" pos="10396440"/>
                <a:tab algn="l" pos="1075500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               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question_text="Question Two")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49200"/>
                <a:tab algn="l" pos="707760"/>
                <a:tab algn="l" pos="1066680"/>
                <a:tab algn="l" pos="1425240"/>
                <a:tab algn="l" pos="1784160"/>
                <a:tab algn="l" pos="2143080"/>
                <a:tab algn="l" pos="2501640"/>
                <a:tab algn="l" pos="2860560"/>
                <a:tab algn="l" pos="3219120"/>
                <a:tab algn="l" pos="3578040"/>
                <a:tab algn="l" pos="3936960"/>
                <a:tab algn="l" pos="4295520"/>
                <a:tab algn="l" pos="4654440"/>
                <a:tab algn="l" pos="5013000"/>
                <a:tab algn="l" pos="5371920"/>
                <a:tab algn="l" pos="5730840"/>
                <a:tab algn="l" pos="6089400"/>
                <a:tab algn="l" pos="6448320"/>
                <a:tab algn="l" pos="6806880"/>
                <a:tab algn="l" pos="7165800"/>
                <a:tab algn="l" pos="7199280"/>
                <a:tab algn="l" pos="7559640"/>
                <a:tab algn="l" pos="7920000"/>
                <a:tab algn="l" pos="8280360"/>
                <a:tab algn="l" pos="8602560"/>
                <a:tab algn="l" pos="8961120"/>
                <a:tab algn="l" pos="9320040"/>
                <a:tab algn="l" pos="9678960"/>
                <a:tab algn="l" pos="10037520"/>
                <a:tab algn="l" pos="10396440"/>
                <a:tab algn="l" pos="1075500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49200"/>
                <a:tab algn="l" pos="707760"/>
                <a:tab algn="l" pos="1066680"/>
                <a:tab algn="l" pos="1425240"/>
                <a:tab algn="l" pos="1784160"/>
                <a:tab algn="l" pos="2143080"/>
                <a:tab algn="l" pos="2501640"/>
                <a:tab algn="l" pos="2860560"/>
                <a:tab algn="l" pos="3219120"/>
                <a:tab algn="l" pos="3578040"/>
                <a:tab algn="l" pos="3936960"/>
                <a:tab algn="l" pos="4295520"/>
                <a:tab algn="l" pos="4654440"/>
                <a:tab algn="l" pos="5013000"/>
                <a:tab algn="l" pos="5371920"/>
                <a:tab algn="l" pos="5730840"/>
                <a:tab algn="l" pos="6089400"/>
                <a:tab algn="l" pos="6448320"/>
                <a:tab algn="l" pos="6806880"/>
                <a:tab algn="l" pos="7165800"/>
                <a:tab algn="l" pos="7199280"/>
                <a:tab algn="l" pos="7559640"/>
                <a:tab algn="l" pos="7920000"/>
                <a:tab algn="l" pos="8280360"/>
                <a:tab algn="l" pos="8602560"/>
                <a:tab algn="l" pos="8961120"/>
                <a:tab algn="l" pos="9320040"/>
                <a:tab algn="l" pos="9678960"/>
                <a:tab algn="l" pos="10037520"/>
                <a:tab algn="l" pos="10396440"/>
                <a:tab algn="l" pos="1075500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    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def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test_create_questions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(self):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49200"/>
                <a:tab algn="l" pos="707760"/>
                <a:tab algn="l" pos="1066680"/>
                <a:tab algn="l" pos="1425240"/>
                <a:tab algn="l" pos="1784160"/>
                <a:tab algn="l" pos="2143080"/>
                <a:tab algn="l" pos="2501640"/>
                <a:tab algn="l" pos="2860560"/>
                <a:tab algn="l" pos="3219120"/>
                <a:tab algn="l" pos="3578040"/>
                <a:tab algn="l" pos="3936960"/>
                <a:tab algn="l" pos="4295520"/>
                <a:tab algn="l" pos="4654440"/>
                <a:tab algn="l" pos="5013000"/>
                <a:tab algn="l" pos="5371920"/>
                <a:tab algn="l" pos="5730840"/>
                <a:tab algn="l" pos="6089400"/>
                <a:tab algn="l" pos="6448320"/>
                <a:tab algn="l" pos="6806880"/>
                <a:tab algn="l" pos="7165800"/>
                <a:tab algn="l" pos="7199280"/>
                <a:tab algn="l" pos="7559640"/>
                <a:tab algn="l" pos="7920000"/>
                <a:tab algn="l" pos="8280360"/>
                <a:tab algn="l" pos="8602560"/>
                <a:tab algn="l" pos="8961120"/>
                <a:tab algn="l" pos="9320040"/>
                <a:tab algn="l" pos="9678960"/>
                <a:tab algn="l" pos="10037520"/>
                <a:tab algn="l" pos="10396440"/>
                <a:tab algn="l" pos="1075500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        </a:t>
            </a:r>
            <a:r>
              <a:rPr b="1" lang="en-US" sz="2000" spc="-1" strike="noStrike">
                <a:solidFill>
                  <a:srgbClr val="ff0000"/>
                </a:solidFill>
                <a:latin typeface="Courier New"/>
                <a:ea typeface="Arial"/>
              </a:rPr>
              <a:t>self.assertEqual(2, Questions.objects.count())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49200"/>
                <a:tab algn="l" pos="707760"/>
                <a:tab algn="l" pos="1066680"/>
                <a:tab algn="l" pos="1425240"/>
                <a:tab algn="l" pos="1784160"/>
                <a:tab algn="l" pos="2143080"/>
                <a:tab algn="l" pos="2501640"/>
                <a:tab algn="l" pos="2860560"/>
                <a:tab algn="l" pos="3219120"/>
                <a:tab algn="l" pos="3578040"/>
                <a:tab algn="l" pos="3936960"/>
                <a:tab algn="l" pos="4295520"/>
                <a:tab algn="l" pos="4654440"/>
                <a:tab algn="l" pos="5013000"/>
                <a:tab algn="l" pos="5371920"/>
                <a:tab algn="l" pos="5730840"/>
                <a:tab algn="l" pos="6089400"/>
                <a:tab algn="l" pos="6448320"/>
                <a:tab algn="l" pos="6806880"/>
                <a:tab algn="l" pos="7165800"/>
                <a:tab algn="l" pos="7199280"/>
                <a:tab algn="l" pos="7559640"/>
                <a:tab algn="l" pos="7920000"/>
                <a:tab algn="l" pos="8280360"/>
                <a:tab algn="l" pos="8602560"/>
                <a:tab algn="l" pos="8961120"/>
                <a:tab algn="l" pos="9320040"/>
                <a:tab algn="l" pos="9678960"/>
                <a:tab algn="l" pos="10037520"/>
                <a:tab algn="l" pos="10396440"/>
                <a:tab algn="l" pos="1075500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611280" y="259920"/>
            <a:ext cx="7921440" cy="865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49200"/>
                <a:tab algn="l" pos="707760"/>
                <a:tab algn="l" pos="1066680"/>
                <a:tab algn="l" pos="1425240"/>
                <a:tab algn="l" pos="1784160"/>
                <a:tab algn="l" pos="2143080"/>
                <a:tab algn="l" pos="2501640"/>
                <a:tab algn="l" pos="2860560"/>
                <a:tab algn="l" pos="3219120"/>
                <a:tab algn="l" pos="3578040"/>
                <a:tab algn="l" pos="3936960"/>
                <a:tab algn="l" pos="4295520"/>
                <a:tab algn="l" pos="4654440"/>
                <a:tab algn="l" pos="5013000"/>
                <a:tab algn="l" pos="5371920"/>
                <a:tab algn="l" pos="5730840"/>
                <a:tab algn="l" pos="6089400"/>
                <a:tab algn="l" pos="6448320"/>
                <a:tab algn="l" pos="6806880"/>
                <a:tab algn="l" pos="7165800"/>
                <a:tab algn="l" pos="7199280"/>
                <a:tab algn="l" pos="7559640"/>
                <a:tab algn="l" pos="7885080"/>
                <a:tab algn="l" pos="8243640"/>
                <a:tab algn="l" pos="8602560"/>
                <a:tab algn="l" pos="8961120"/>
                <a:tab algn="l" pos="9320040"/>
                <a:tab algn="l" pos="9678960"/>
                <a:tab algn="l" pos="10037520"/>
                <a:tab algn="l" pos="10396440"/>
                <a:tab algn="l" pos="1075500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What is Being Tested? (cont'd)</a:t>
            </a: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306360" y="1235160"/>
            <a:ext cx="8412120" cy="1764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  <a:ln cap="sq" w="936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49200"/>
                <a:tab algn="l" pos="707760"/>
                <a:tab algn="l" pos="1066680"/>
                <a:tab algn="l" pos="1425240"/>
                <a:tab algn="l" pos="1784160"/>
                <a:tab algn="l" pos="2143080"/>
                <a:tab algn="l" pos="2501640"/>
                <a:tab algn="l" pos="2860560"/>
                <a:tab algn="l" pos="3219120"/>
                <a:tab algn="l" pos="3578040"/>
                <a:tab algn="l" pos="3936960"/>
                <a:tab algn="l" pos="4295520"/>
                <a:tab algn="l" pos="4654440"/>
                <a:tab algn="l" pos="5013000"/>
                <a:tab algn="l" pos="5371920"/>
                <a:tab algn="l" pos="5730840"/>
                <a:tab algn="l" pos="6089400"/>
                <a:tab algn="l" pos="6448320"/>
                <a:tab algn="l" pos="6806880"/>
                <a:tab algn="l" pos="7165800"/>
                <a:tab algn="l" pos="7199280"/>
                <a:tab algn="l" pos="7559640"/>
                <a:tab algn="l" pos="7920000"/>
                <a:tab algn="l" pos="8280360"/>
                <a:tab algn="l" pos="8602560"/>
                <a:tab algn="l" pos="8961120"/>
                <a:tab algn="l" pos="9320040"/>
                <a:tab algn="l" pos="9678960"/>
                <a:tab algn="l" pos="10037520"/>
                <a:tab algn="l" pos="10396440"/>
                <a:tab algn="l" pos="1075500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    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def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test_question_text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(self):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49200"/>
                <a:tab algn="l" pos="707760"/>
                <a:tab algn="l" pos="1066680"/>
                <a:tab algn="l" pos="1425240"/>
                <a:tab algn="l" pos="1784160"/>
                <a:tab algn="l" pos="2143080"/>
                <a:tab algn="l" pos="2501640"/>
                <a:tab algn="l" pos="2860560"/>
                <a:tab algn="l" pos="3219120"/>
                <a:tab algn="l" pos="3578040"/>
                <a:tab algn="l" pos="3936960"/>
                <a:tab algn="l" pos="4295520"/>
                <a:tab algn="l" pos="4654440"/>
                <a:tab algn="l" pos="5013000"/>
                <a:tab algn="l" pos="5371920"/>
                <a:tab algn="l" pos="5730840"/>
                <a:tab algn="l" pos="6089400"/>
                <a:tab algn="l" pos="6448320"/>
                <a:tab algn="l" pos="6806880"/>
                <a:tab algn="l" pos="7165800"/>
                <a:tab algn="l" pos="7199280"/>
                <a:tab algn="l" pos="7559640"/>
                <a:tab algn="l" pos="7920000"/>
                <a:tab algn="l" pos="8280360"/>
                <a:tab algn="l" pos="8602560"/>
                <a:tab algn="l" pos="8961120"/>
                <a:tab algn="l" pos="9320040"/>
                <a:tab algn="l" pos="9678960"/>
                <a:tab algn="l" pos="10037520"/>
                <a:tab algn="l" pos="10396440"/>
                <a:tab algn="l" pos="1075500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        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self.assertTrue(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49200"/>
                <a:tab algn="l" pos="707760"/>
                <a:tab algn="l" pos="1066680"/>
                <a:tab algn="l" pos="1425240"/>
                <a:tab algn="l" pos="1784160"/>
                <a:tab algn="l" pos="2143080"/>
                <a:tab algn="l" pos="2501640"/>
                <a:tab algn="l" pos="2860560"/>
                <a:tab algn="l" pos="3219120"/>
                <a:tab algn="l" pos="3578040"/>
                <a:tab algn="l" pos="3936960"/>
                <a:tab algn="l" pos="4295520"/>
                <a:tab algn="l" pos="4654440"/>
                <a:tab algn="l" pos="5013000"/>
                <a:tab algn="l" pos="5371920"/>
                <a:tab algn="l" pos="5730840"/>
                <a:tab algn="l" pos="6089400"/>
                <a:tab algn="l" pos="6448320"/>
                <a:tab algn="l" pos="6806880"/>
                <a:tab algn="l" pos="7165800"/>
                <a:tab algn="l" pos="7199280"/>
                <a:tab algn="l" pos="7559640"/>
                <a:tab algn="l" pos="7920000"/>
                <a:tab algn="l" pos="8280360"/>
                <a:tab algn="l" pos="8602560"/>
                <a:tab algn="l" pos="8961120"/>
                <a:tab algn="l" pos="9320040"/>
                <a:tab algn="l" pos="9678960"/>
                <a:tab algn="l" pos="10037520"/>
                <a:tab algn="l" pos="10396440"/>
                <a:tab algn="l" pos="1075500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           </a:t>
            </a:r>
            <a:r>
              <a:rPr b="1" lang="en-US" sz="2000" spc="-1" strike="noStrike">
                <a:solidFill>
                  <a:srgbClr val="000080"/>
                </a:solidFill>
                <a:latin typeface="Courier New"/>
                <a:ea typeface="Arial"/>
              </a:rPr>
              <a:t>any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("Question One" in q.question_text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49200"/>
                <a:tab algn="l" pos="707760"/>
                <a:tab algn="l" pos="1066680"/>
                <a:tab algn="l" pos="1425240"/>
                <a:tab algn="l" pos="1784160"/>
                <a:tab algn="l" pos="2143080"/>
                <a:tab algn="l" pos="2501640"/>
                <a:tab algn="l" pos="2860560"/>
                <a:tab algn="l" pos="3219120"/>
                <a:tab algn="l" pos="3578040"/>
                <a:tab algn="l" pos="3936960"/>
                <a:tab algn="l" pos="4295520"/>
                <a:tab algn="l" pos="4654440"/>
                <a:tab algn="l" pos="5013000"/>
                <a:tab algn="l" pos="5371920"/>
                <a:tab algn="l" pos="5730840"/>
                <a:tab algn="l" pos="6089400"/>
                <a:tab algn="l" pos="6448320"/>
                <a:tab algn="l" pos="6806880"/>
                <a:tab algn="l" pos="7165800"/>
                <a:tab algn="l" pos="7199280"/>
                <a:tab algn="l" pos="7559640"/>
                <a:tab algn="l" pos="7920000"/>
                <a:tab algn="l" pos="8280360"/>
                <a:tab algn="l" pos="8602560"/>
                <a:tab algn="l" pos="8961120"/>
                <a:tab algn="l" pos="9320040"/>
                <a:tab algn="l" pos="9678960"/>
                <a:tab algn="l" pos="10037520"/>
                <a:tab algn="l" pos="10396440"/>
                <a:tab algn="l" pos="1075500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                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for q in Questions.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objects.all()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 )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49200"/>
                <a:tab algn="l" pos="707760"/>
                <a:tab algn="l" pos="1066680"/>
                <a:tab algn="l" pos="1425240"/>
                <a:tab algn="l" pos="1784160"/>
                <a:tab algn="l" pos="2143080"/>
                <a:tab algn="l" pos="2501640"/>
                <a:tab algn="l" pos="2860560"/>
                <a:tab algn="l" pos="3219120"/>
                <a:tab algn="l" pos="3578040"/>
                <a:tab algn="l" pos="3936960"/>
                <a:tab algn="l" pos="4295520"/>
                <a:tab algn="l" pos="4654440"/>
                <a:tab algn="l" pos="5013000"/>
                <a:tab algn="l" pos="5371920"/>
                <a:tab algn="l" pos="5730840"/>
                <a:tab algn="l" pos="6089400"/>
                <a:tab algn="l" pos="6448320"/>
                <a:tab algn="l" pos="6806880"/>
                <a:tab algn="l" pos="7165800"/>
                <a:tab algn="l" pos="7199280"/>
                <a:tab algn="l" pos="7559640"/>
                <a:tab algn="l" pos="7920000"/>
                <a:tab algn="l" pos="8280360"/>
                <a:tab algn="l" pos="8602560"/>
                <a:tab algn="l" pos="8961120"/>
                <a:tab algn="l" pos="9320040"/>
                <a:tab algn="l" pos="9678960"/>
                <a:tab algn="l" pos="10037520"/>
                <a:tab algn="l" pos="10396440"/>
                <a:tab algn="l" pos="1075500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4" name="CustomShape 3"/>
          <p:cNvSpPr/>
          <p:nvPr/>
        </p:nvSpPr>
        <p:spPr>
          <a:xfrm>
            <a:off x="365040" y="3382920"/>
            <a:ext cx="8412120" cy="2224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tabLst>
                <a:tab algn="l" pos="0"/>
                <a:tab algn="l" pos="349200"/>
                <a:tab algn="l" pos="707760"/>
                <a:tab algn="l" pos="1066680"/>
                <a:tab algn="l" pos="1425240"/>
                <a:tab algn="l" pos="1784160"/>
                <a:tab algn="l" pos="2143080"/>
                <a:tab algn="l" pos="2501640"/>
                <a:tab algn="l" pos="2860560"/>
                <a:tab algn="l" pos="3219120"/>
                <a:tab algn="l" pos="3578040"/>
                <a:tab algn="l" pos="3936960"/>
                <a:tab algn="l" pos="4295520"/>
                <a:tab algn="l" pos="4654440"/>
                <a:tab algn="l" pos="5013000"/>
                <a:tab algn="l" pos="5371920"/>
                <a:tab algn="l" pos="5730840"/>
                <a:tab algn="l" pos="6089400"/>
                <a:tab algn="l" pos="6448320"/>
                <a:tab algn="l" pos="6806880"/>
                <a:tab algn="l" pos="7165800"/>
                <a:tab algn="l" pos="7199280"/>
                <a:tab algn="l" pos="7559640"/>
                <a:tab algn="l" pos="7920000"/>
                <a:tab algn="l" pos="8280360"/>
                <a:tab algn="l" pos="8602560"/>
                <a:tab algn="l" pos="8961120"/>
                <a:tab algn="l" pos="9320040"/>
                <a:tab algn="l" pos="9678960"/>
                <a:tab algn="l" pos="10037520"/>
                <a:tab algn="l" pos="10396440"/>
                <a:tab algn="l" pos="1075500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This is testing Django's persistence framework.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algn="l" pos="0"/>
                <a:tab algn="l" pos="349200"/>
                <a:tab algn="l" pos="707760"/>
                <a:tab algn="l" pos="1066680"/>
                <a:tab algn="l" pos="1425240"/>
                <a:tab algn="l" pos="1784160"/>
                <a:tab algn="l" pos="2143080"/>
                <a:tab algn="l" pos="2501640"/>
                <a:tab algn="l" pos="2860560"/>
                <a:tab algn="l" pos="3219120"/>
                <a:tab algn="l" pos="3578040"/>
                <a:tab algn="l" pos="3936960"/>
                <a:tab algn="l" pos="4295520"/>
                <a:tab algn="l" pos="4654440"/>
                <a:tab algn="l" pos="5013000"/>
                <a:tab algn="l" pos="5371920"/>
                <a:tab algn="l" pos="5730840"/>
                <a:tab algn="l" pos="6089400"/>
                <a:tab algn="l" pos="6448320"/>
                <a:tab algn="l" pos="6806880"/>
                <a:tab algn="l" pos="7165800"/>
                <a:tab algn="l" pos="7199280"/>
                <a:tab algn="l" pos="7559640"/>
                <a:tab algn="l" pos="7920000"/>
                <a:tab algn="l" pos="8280360"/>
                <a:tab algn="l" pos="8602560"/>
                <a:tab algn="l" pos="8961120"/>
                <a:tab algn="l" pos="9320040"/>
                <a:tab algn="l" pos="9678960"/>
                <a:tab algn="l" pos="10037520"/>
                <a:tab algn="l" pos="10396440"/>
                <a:tab algn="l" pos="1075500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algn="l" pos="0"/>
                <a:tab algn="l" pos="349200"/>
                <a:tab algn="l" pos="707760"/>
                <a:tab algn="l" pos="1066680"/>
                <a:tab algn="l" pos="1425240"/>
                <a:tab algn="l" pos="1784160"/>
                <a:tab algn="l" pos="2143080"/>
                <a:tab algn="l" pos="2501640"/>
                <a:tab algn="l" pos="2860560"/>
                <a:tab algn="l" pos="3219120"/>
                <a:tab algn="l" pos="3578040"/>
                <a:tab algn="l" pos="3936960"/>
                <a:tab algn="l" pos="4295520"/>
                <a:tab algn="l" pos="4654440"/>
                <a:tab algn="l" pos="5013000"/>
                <a:tab algn="l" pos="5371920"/>
                <a:tab algn="l" pos="5730840"/>
                <a:tab algn="l" pos="6089400"/>
                <a:tab algn="l" pos="6448320"/>
                <a:tab algn="l" pos="6806880"/>
                <a:tab algn="l" pos="7165800"/>
                <a:tab algn="l" pos="7199280"/>
                <a:tab algn="l" pos="7559640"/>
                <a:tab algn="l" pos="7920000"/>
                <a:tab algn="l" pos="8280360"/>
                <a:tab algn="l" pos="8602560"/>
                <a:tab algn="l" pos="8961120"/>
                <a:tab algn="l" pos="9320040"/>
                <a:tab algn="l" pos="9678960"/>
                <a:tab algn="l" pos="10037520"/>
                <a:tab algn="l" pos="10396440"/>
                <a:tab algn="l" pos="1075500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OK to do it occasionally while learning Django.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algn="l" pos="0"/>
                <a:tab algn="l" pos="349200"/>
                <a:tab algn="l" pos="707760"/>
                <a:tab algn="l" pos="1066680"/>
                <a:tab algn="l" pos="1425240"/>
                <a:tab algn="l" pos="1784160"/>
                <a:tab algn="l" pos="2143080"/>
                <a:tab algn="l" pos="2501640"/>
                <a:tab algn="l" pos="2860560"/>
                <a:tab algn="l" pos="3219120"/>
                <a:tab algn="l" pos="3578040"/>
                <a:tab algn="l" pos="3936960"/>
                <a:tab algn="l" pos="4295520"/>
                <a:tab algn="l" pos="4654440"/>
                <a:tab algn="l" pos="5013000"/>
                <a:tab algn="l" pos="5371920"/>
                <a:tab algn="l" pos="5730840"/>
                <a:tab algn="l" pos="6089400"/>
                <a:tab algn="l" pos="6448320"/>
                <a:tab algn="l" pos="6806880"/>
                <a:tab algn="l" pos="7165800"/>
                <a:tab algn="l" pos="7199280"/>
                <a:tab algn="l" pos="7559640"/>
                <a:tab algn="l" pos="7920000"/>
                <a:tab algn="l" pos="8280360"/>
                <a:tab algn="l" pos="8602560"/>
                <a:tab algn="l" pos="8961120"/>
                <a:tab algn="l" pos="9320040"/>
                <a:tab algn="l" pos="9678960"/>
                <a:tab algn="l" pos="10037520"/>
                <a:tab algn="l" pos="10396440"/>
                <a:tab algn="l" pos="1075500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algn="l" pos="0"/>
                <a:tab algn="l" pos="349200"/>
                <a:tab algn="l" pos="707760"/>
                <a:tab algn="l" pos="1066680"/>
                <a:tab algn="l" pos="1425240"/>
                <a:tab algn="l" pos="1784160"/>
                <a:tab algn="l" pos="2143080"/>
                <a:tab algn="l" pos="2501640"/>
                <a:tab algn="l" pos="2860560"/>
                <a:tab algn="l" pos="3219120"/>
                <a:tab algn="l" pos="3578040"/>
                <a:tab algn="l" pos="3936960"/>
                <a:tab algn="l" pos="4295520"/>
                <a:tab algn="l" pos="4654440"/>
                <a:tab algn="l" pos="5013000"/>
                <a:tab algn="l" pos="5371920"/>
                <a:tab algn="l" pos="5730840"/>
                <a:tab algn="l" pos="6089400"/>
                <a:tab algn="l" pos="6448320"/>
                <a:tab algn="l" pos="6806880"/>
                <a:tab algn="l" pos="7165800"/>
                <a:tab algn="l" pos="7199280"/>
                <a:tab algn="l" pos="7559640"/>
                <a:tab algn="l" pos="7920000"/>
                <a:tab algn="l" pos="8280360"/>
                <a:tab algn="l" pos="8602560"/>
                <a:tab algn="l" pos="8961120"/>
                <a:tab algn="l" pos="9320040"/>
                <a:tab algn="l" pos="9678960"/>
                <a:tab algn="l" pos="10037520"/>
                <a:tab algn="l" pos="10396440"/>
                <a:tab algn="l" pos="1075500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But its not a useful test of </a:t>
            </a:r>
            <a:r>
              <a:rPr b="0" lang="en-US" sz="2800" spc="-1" strike="noStrike" u="sng">
                <a:solidFill>
                  <a:srgbClr val="000000"/>
                </a:solidFill>
                <a:uFillTx/>
                <a:latin typeface="Times New Roman"/>
              </a:rPr>
              <a:t>your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 code.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Shape 1"/>
          <p:cNvSpPr txBox="1"/>
          <p:nvPr/>
        </p:nvSpPr>
        <p:spPr>
          <a:xfrm>
            <a:off x="611280" y="259920"/>
            <a:ext cx="7905600" cy="849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49200"/>
                <a:tab algn="l" pos="707760"/>
                <a:tab algn="l" pos="1066680"/>
                <a:tab algn="l" pos="1425240"/>
                <a:tab algn="l" pos="1784160"/>
                <a:tab algn="l" pos="2143080"/>
                <a:tab algn="l" pos="2501640"/>
                <a:tab algn="l" pos="2860560"/>
                <a:tab algn="l" pos="3219120"/>
                <a:tab algn="l" pos="3578040"/>
                <a:tab algn="l" pos="3936960"/>
                <a:tab algn="l" pos="4295520"/>
                <a:tab algn="l" pos="4654440"/>
                <a:tab algn="l" pos="5013000"/>
                <a:tab algn="l" pos="5371920"/>
                <a:tab algn="l" pos="5730840"/>
                <a:tab algn="l" pos="6089400"/>
                <a:tab algn="l" pos="6448320"/>
                <a:tab algn="l" pos="6806880"/>
                <a:tab algn="l" pos="7165800"/>
                <a:tab algn="l" pos="7199280"/>
                <a:tab algn="l" pos="7559640"/>
                <a:tab algn="l" pos="7885080"/>
                <a:tab algn="l" pos="8243640"/>
                <a:tab algn="l" pos="8602560"/>
                <a:tab algn="l" pos="8961120"/>
                <a:tab algn="l" pos="9320040"/>
                <a:tab algn="l" pos="9678960"/>
                <a:tab algn="l" pos="10037520"/>
                <a:tab algn="l" pos="10396440"/>
                <a:tab algn="l" pos="1075500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Test Views and URLs</a:t>
            </a: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46" name="TextShape 2"/>
          <p:cNvSpPr txBox="1"/>
          <p:nvPr/>
        </p:nvSpPr>
        <p:spPr>
          <a:xfrm>
            <a:off x="639360" y="1176120"/>
            <a:ext cx="7905960" cy="1168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pPr marL="342720" indent="-306360" algn="ctr">
              <a:lnSpc>
                <a:spcPct val="100000"/>
              </a:lnSpc>
              <a:spcBef>
                <a:spcPts val="1500"/>
              </a:spcBef>
              <a:tabLst>
                <a:tab algn="l" pos="0"/>
                <a:tab algn="l" pos="334800"/>
                <a:tab algn="l" pos="349200"/>
                <a:tab algn="l" pos="707760"/>
                <a:tab algn="l" pos="1066680"/>
                <a:tab algn="l" pos="1425240"/>
                <a:tab algn="l" pos="1784160"/>
                <a:tab algn="l" pos="2143080"/>
                <a:tab algn="l" pos="2501640"/>
                <a:tab algn="l" pos="2860560"/>
                <a:tab algn="l" pos="3219120"/>
                <a:tab algn="l" pos="3578040"/>
                <a:tab algn="l" pos="3936960"/>
                <a:tab algn="l" pos="4295520"/>
                <a:tab algn="l" pos="4654440"/>
                <a:tab algn="l" pos="5013000"/>
                <a:tab algn="l" pos="5371920"/>
                <a:tab algn="l" pos="5730840"/>
                <a:tab algn="l" pos="6089400"/>
                <a:tab algn="l" pos="6448320"/>
                <a:tab algn="l" pos="6806880"/>
                <a:tab algn="l" pos="7165800"/>
                <a:tab algn="l" pos="7199280"/>
                <a:tab algn="l" pos="7559640"/>
                <a:tab algn="l" pos="7885080"/>
                <a:tab algn="l" pos="8243640"/>
                <a:tab algn="l" pos="8602560"/>
                <a:tab algn="l" pos="8961120"/>
                <a:tab algn="l" pos="9320040"/>
                <a:tab algn="l" pos="9678960"/>
                <a:tab algn="l" pos="10037520"/>
                <a:tab algn="l" pos="10396440"/>
                <a:tab algn="l" pos="1075500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Use </a:t>
            </a:r>
            <a:r>
              <a:rPr b="0" lang="en-US" sz="2800" spc="-1" strike="noStrike">
                <a:solidFill>
                  <a:srgbClr val="000000"/>
                </a:solidFill>
                <a:latin typeface="Courier New"/>
              </a:rPr>
              <a:t>django.test.</a:t>
            </a:r>
            <a:r>
              <a:rPr b="1" lang="en-US" sz="2800" spc="-1" strike="noStrike">
                <a:solidFill>
                  <a:srgbClr val="000000"/>
                </a:solidFill>
                <a:latin typeface="Courier New"/>
              </a:rPr>
              <a:t>Client</a:t>
            </a:r>
            <a:r>
              <a:rPr b="0" lang="en-US" sz="28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to experiment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2720" indent="-306360">
              <a:lnSpc>
                <a:spcPct val="100000"/>
              </a:lnSpc>
              <a:spcBef>
                <a:spcPts val="1500"/>
              </a:spcBef>
              <a:tabLst>
                <a:tab algn="l" pos="0"/>
                <a:tab algn="l" pos="334800"/>
                <a:tab algn="l" pos="349200"/>
                <a:tab algn="l" pos="707760"/>
                <a:tab algn="l" pos="1066680"/>
                <a:tab algn="l" pos="1425240"/>
                <a:tab algn="l" pos="1784160"/>
                <a:tab algn="l" pos="2143080"/>
                <a:tab algn="l" pos="2501640"/>
                <a:tab algn="l" pos="2860560"/>
                <a:tab algn="l" pos="3219120"/>
                <a:tab algn="l" pos="3578040"/>
                <a:tab algn="l" pos="3936960"/>
                <a:tab algn="l" pos="4295520"/>
                <a:tab algn="l" pos="4654440"/>
                <a:tab algn="l" pos="5013000"/>
                <a:tab algn="l" pos="5371920"/>
                <a:tab algn="l" pos="5730840"/>
                <a:tab algn="l" pos="6089400"/>
                <a:tab algn="l" pos="6448320"/>
                <a:tab algn="l" pos="6806880"/>
                <a:tab algn="l" pos="7165800"/>
                <a:tab algn="l" pos="7199280"/>
                <a:tab algn="l" pos="7559640"/>
                <a:tab algn="l" pos="7885080"/>
                <a:tab algn="l" pos="8243640"/>
                <a:tab algn="l" pos="8602560"/>
                <a:tab algn="l" pos="8961120"/>
                <a:tab algn="l" pos="9320040"/>
                <a:tab algn="l" pos="9678960"/>
                <a:tab algn="l" pos="10037520"/>
                <a:tab algn="l" pos="10396440"/>
                <a:tab algn="l" pos="1075500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CustomShape 3"/>
          <p:cNvSpPr/>
          <p:nvPr/>
        </p:nvSpPr>
        <p:spPr>
          <a:xfrm>
            <a:off x="457200" y="1986120"/>
            <a:ext cx="8412120" cy="4236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  <a:ln cap="sq" w="936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lnSpc>
                <a:spcPct val="100000"/>
              </a:lnSpc>
              <a:spcBef>
                <a:spcPts val="573"/>
              </a:spcBef>
              <a:tabLst>
                <a:tab algn="l" pos="0"/>
                <a:tab algn="l" pos="349200"/>
                <a:tab algn="l" pos="707760"/>
                <a:tab algn="l" pos="1066680"/>
                <a:tab algn="l" pos="1425240"/>
                <a:tab algn="l" pos="1784160"/>
                <a:tab algn="l" pos="2143080"/>
                <a:tab algn="l" pos="2501640"/>
                <a:tab algn="l" pos="2860560"/>
                <a:tab algn="l" pos="3219120"/>
                <a:tab algn="l" pos="3578040"/>
                <a:tab algn="l" pos="3936960"/>
                <a:tab algn="l" pos="4295520"/>
                <a:tab algn="l" pos="4654440"/>
                <a:tab algn="l" pos="5013000"/>
                <a:tab algn="l" pos="5371920"/>
                <a:tab algn="l" pos="5730840"/>
                <a:tab algn="l" pos="6089400"/>
                <a:tab algn="l" pos="6448320"/>
                <a:tab algn="l" pos="6806880"/>
                <a:tab algn="l" pos="7165800"/>
                <a:tab algn="l" pos="7199280"/>
                <a:tab algn="l" pos="7559640"/>
                <a:tab algn="l" pos="7920000"/>
                <a:tab algn="l" pos="8280360"/>
                <a:tab algn="l" pos="8602560"/>
                <a:tab algn="l" pos="8961120"/>
                <a:tab algn="l" pos="9320040"/>
                <a:tab algn="l" pos="9678960"/>
                <a:tab algn="l" pos="10037520"/>
                <a:tab algn="l" pos="10396440"/>
                <a:tab algn="l" pos="1075500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Arial"/>
              </a:rPr>
              <a:t>$ python manage.py shell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573"/>
              </a:spcBef>
              <a:tabLst>
                <a:tab algn="l" pos="0"/>
                <a:tab algn="l" pos="349200"/>
                <a:tab algn="l" pos="707760"/>
                <a:tab algn="l" pos="1066680"/>
                <a:tab algn="l" pos="1425240"/>
                <a:tab algn="l" pos="1784160"/>
                <a:tab algn="l" pos="2143080"/>
                <a:tab algn="l" pos="2501640"/>
                <a:tab algn="l" pos="2860560"/>
                <a:tab algn="l" pos="3219120"/>
                <a:tab algn="l" pos="3578040"/>
                <a:tab algn="l" pos="3936960"/>
                <a:tab algn="l" pos="4295520"/>
                <a:tab algn="l" pos="4654440"/>
                <a:tab algn="l" pos="5013000"/>
                <a:tab algn="l" pos="5371920"/>
                <a:tab algn="l" pos="5730840"/>
                <a:tab algn="l" pos="6089400"/>
                <a:tab algn="l" pos="6448320"/>
                <a:tab algn="l" pos="6806880"/>
                <a:tab algn="l" pos="7165800"/>
                <a:tab algn="l" pos="7199280"/>
                <a:tab algn="l" pos="7559640"/>
                <a:tab algn="l" pos="7920000"/>
                <a:tab algn="l" pos="8280360"/>
                <a:tab algn="l" pos="8602560"/>
                <a:tab algn="l" pos="8961120"/>
                <a:tab algn="l" pos="9320040"/>
                <a:tab algn="l" pos="9678960"/>
                <a:tab algn="l" pos="10037520"/>
                <a:tab algn="l" pos="10396440"/>
                <a:tab algn="l" pos="1075500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80"/>
                </a:solidFill>
                <a:latin typeface="Courier New"/>
                <a:ea typeface="Arial"/>
              </a:rPr>
              <a:t>&gt;&gt;&gt;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from django.test import Client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573"/>
              </a:spcBef>
              <a:tabLst>
                <a:tab algn="l" pos="0"/>
                <a:tab algn="l" pos="349200"/>
                <a:tab algn="l" pos="707760"/>
                <a:tab algn="l" pos="1066680"/>
                <a:tab algn="l" pos="1425240"/>
                <a:tab algn="l" pos="1784160"/>
                <a:tab algn="l" pos="2143080"/>
                <a:tab algn="l" pos="2501640"/>
                <a:tab algn="l" pos="2860560"/>
                <a:tab algn="l" pos="3219120"/>
                <a:tab algn="l" pos="3578040"/>
                <a:tab algn="l" pos="3936960"/>
                <a:tab algn="l" pos="4295520"/>
                <a:tab algn="l" pos="4654440"/>
                <a:tab algn="l" pos="5013000"/>
                <a:tab algn="l" pos="5371920"/>
                <a:tab algn="l" pos="5730840"/>
                <a:tab algn="l" pos="6089400"/>
                <a:tab algn="l" pos="6448320"/>
                <a:tab algn="l" pos="6806880"/>
                <a:tab algn="l" pos="7165800"/>
                <a:tab algn="l" pos="7199280"/>
                <a:tab algn="l" pos="7559640"/>
                <a:tab algn="l" pos="7920000"/>
                <a:tab algn="l" pos="8280360"/>
                <a:tab algn="l" pos="8602560"/>
                <a:tab algn="l" pos="8961120"/>
                <a:tab algn="l" pos="9320040"/>
                <a:tab algn="l" pos="9678960"/>
                <a:tab algn="l" pos="10037520"/>
                <a:tab algn="l" pos="10396440"/>
                <a:tab algn="l" pos="1075500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80"/>
                </a:solidFill>
                <a:latin typeface="Courier New"/>
                <a:ea typeface="Arial"/>
              </a:rPr>
              <a:t>&gt;&gt;&gt;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c = Client()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573"/>
              </a:spcBef>
              <a:tabLst>
                <a:tab algn="l" pos="0"/>
                <a:tab algn="l" pos="349200"/>
                <a:tab algn="l" pos="707760"/>
                <a:tab algn="l" pos="1066680"/>
                <a:tab algn="l" pos="1425240"/>
                <a:tab algn="l" pos="1784160"/>
                <a:tab algn="l" pos="2143080"/>
                <a:tab algn="l" pos="2501640"/>
                <a:tab algn="l" pos="2860560"/>
                <a:tab algn="l" pos="3219120"/>
                <a:tab algn="l" pos="3578040"/>
                <a:tab algn="l" pos="3936960"/>
                <a:tab algn="l" pos="4295520"/>
                <a:tab algn="l" pos="4654440"/>
                <a:tab algn="l" pos="5013000"/>
                <a:tab algn="l" pos="5371920"/>
                <a:tab algn="l" pos="5730840"/>
                <a:tab algn="l" pos="6089400"/>
                <a:tab algn="l" pos="6448320"/>
                <a:tab algn="l" pos="6806880"/>
                <a:tab algn="l" pos="7165800"/>
                <a:tab algn="l" pos="7199280"/>
                <a:tab algn="l" pos="7559640"/>
                <a:tab algn="l" pos="7920000"/>
                <a:tab algn="l" pos="8280360"/>
                <a:tab algn="l" pos="8602560"/>
                <a:tab algn="l" pos="8961120"/>
                <a:tab algn="l" pos="9320040"/>
                <a:tab algn="l" pos="9678960"/>
                <a:tab algn="l" pos="10037520"/>
                <a:tab algn="l" pos="10396440"/>
                <a:tab algn="l" pos="1075500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8000"/>
                </a:solidFill>
                <a:latin typeface="Courier New"/>
                <a:ea typeface="Arial"/>
              </a:rPr>
              <a:t># Get the /polls/ page. Should contain some polls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573"/>
              </a:spcBef>
              <a:tabLst>
                <a:tab algn="l" pos="0"/>
                <a:tab algn="l" pos="349200"/>
                <a:tab algn="l" pos="707760"/>
                <a:tab algn="l" pos="1066680"/>
                <a:tab algn="l" pos="1425240"/>
                <a:tab algn="l" pos="1784160"/>
                <a:tab algn="l" pos="2143080"/>
                <a:tab algn="l" pos="2501640"/>
                <a:tab algn="l" pos="2860560"/>
                <a:tab algn="l" pos="3219120"/>
                <a:tab algn="l" pos="3578040"/>
                <a:tab algn="l" pos="3936960"/>
                <a:tab algn="l" pos="4295520"/>
                <a:tab algn="l" pos="4654440"/>
                <a:tab algn="l" pos="5013000"/>
                <a:tab algn="l" pos="5371920"/>
                <a:tab algn="l" pos="5730840"/>
                <a:tab algn="l" pos="6089400"/>
                <a:tab algn="l" pos="6448320"/>
                <a:tab algn="l" pos="6806880"/>
                <a:tab algn="l" pos="7165800"/>
                <a:tab algn="l" pos="7199280"/>
                <a:tab algn="l" pos="7559640"/>
                <a:tab algn="l" pos="7920000"/>
                <a:tab algn="l" pos="8280360"/>
                <a:tab algn="l" pos="8602560"/>
                <a:tab algn="l" pos="8961120"/>
                <a:tab algn="l" pos="9320040"/>
                <a:tab algn="l" pos="9678960"/>
                <a:tab algn="l" pos="10037520"/>
                <a:tab algn="l" pos="10396440"/>
                <a:tab algn="l" pos="1075500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80"/>
                </a:solidFill>
                <a:latin typeface="Courier New"/>
                <a:ea typeface="Arial"/>
              </a:rPr>
              <a:t>&gt;&gt;&gt;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response = c.get(</a:t>
            </a:r>
            <a:r>
              <a:rPr b="1" lang="en-US" sz="2000" spc="-1" strike="noStrike">
                <a:solidFill>
                  <a:srgbClr val="800080"/>
                </a:solidFill>
                <a:latin typeface="Courier New"/>
                <a:ea typeface="Arial"/>
              </a:rPr>
              <a:t>'/polls/'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)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573"/>
              </a:spcBef>
              <a:tabLst>
                <a:tab algn="l" pos="0"/>
                <a:tab algn="l" pos="349200"/>
                <a:tab algn="l" pos="707760"/>
                <a:tab algn="l" pos="1066680"/>
                <a:tab algn="l" pos="1425240"/>
                <a:tab algn="l" pos="1784160"/>
                <a:tab algn="l" pos="2143080"/>
                <a:tab algn="l" pos="2501640"/>
                <a:tab algn="l" pos="2860560"/>
                <a:tab algn="l" pos="3219120"/>
                <a:tab algn="l" pos="3578040"/>
                <a:tab algn="l" pos="3936960"/>
                <a:tab algn="l" pos="4295520"/>
                <a:tab algn="l" pos="4654440"/>
                <a:tab algn="l" pos="5013000"/>
                <a:tab algn="l" pos="5371920"/>
                <a:tab algn="l" pos="5730840"/>
                <a:tab algn="l" pos="6089400"/>
                <a:tab algn="l" pos="6448320"/>
                <a:tab algn="l" pos="6806880"/>
                <a:tab algn="l" pos="7165800"/>
                <a:tab algn="l" pos="7199280"/>
                <a:tab algn="l" pos="7559640"/>
                <a:tab algn="l" pos="7920000"/>
                <a:tab algn="l" pos="8280360"/>
                <a:tab algn="l" pos="8602560"/>
                <a:tab algn="l" pos="8961120"/>
                <a:tab algn="l" pos="9320040"/>
                <a:tab algn="l" pos="9678960"/>
                <a:tab algn="l" pos="10037520"/>
                <a:tab algn="l" pos="10396440"/>
                <a:tab algn="l" pos="1075500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8000"/>
                </a:solidFill>
                <a:latin typeface="Courier New"/>
                <a:ea typeface="Arial"/>
              </a:rPr>
              <a:t># Did it succeed?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573"/>
              </a:spcBef>
              <a:tabLst>
                <a:tab algn="l" pos="0"/>
                <a:tab algn="l" pos="349200"/>
                <a:tab algn="l" pos="707760"/>
                <a:tab algn="l" pos="1066680"/>
                <a:tab algn="l" pos="1425240"/>
                <a:tab algn="l" pos="1784160"/>
                <a:tab algn="l" pos="2143080"/>
                <a:tab algn="l" pos="2501640"/>
                <a:tab algn="l" pos="2860560"/>
                <a:tab algn="l" pos="3219120"/>
                <a:tab algn="l" pos="3578040"/>
                <a:tab algn="l" pos="3936960"/>
                <a:tab algn="l" pos="4295520"/>
                <a:tab algn="l" pos="4654440"/>
                <a:tab algn="l" pos="5013000"/>
                <a:tab algn="l" pos="5371920"/>
                <a:tab algn="l" pos="5730840"/>
                <a:tab algn="l" pos="6089400"/>
                <a:tab algn="l" pos="6448320"/>
                <a:tab algn="l" pos="6806880"/>
                <a:tab algn="l" pos="7165800"/>
                <a:tab algn="l" pos="7199280"/>
                <a:tab algn="l" pos="7559640"/>
                <a:tab algn="l" pos="7920000"/>
                <a:tab algn="l" pos="8280360"/>
                <a:tab algn="l" pos="8602560"/>
                <a:tab algn="l" pos="8961120"/>
                <a:tab algn="l" pos="9320040"/>
                <a:tab algn="l" pos="9678960"/>
                <a:tab algn="l" pos="10037520"/>
                <a:tab algn="l" pos="10396440"/>
                <a:tab algn="l" pos="1075500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80"/>
                </a:solidFill>
                <a:latin typeface="Courier New"/>
                <a:ea typeface="Arial"/>
              </a:rPr>
              <a:t>&gt;&gt;&gt;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response.status_code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573"/>
              </a:spcBef>
              <a:tabLst>
                <a:tab algn="l" pos="0"/>
                <a:tab algn="l" pos="349200"/>
                <a:tab algn="l" pos="707760"/>
                <a:tab algn="l" pos="1066680"/>
                <a:tab algn="l" pos="1425240"/>
                <a:tab algn="l" pos="1784160"/>
                <a:tab algn="l" pos="2143080"/>
                <a:tab algn="l" pos="2501640"/>
                <a:tab algn="l" pos="2860560"/>
                <a:tab algn="l" pos="3219120"/>
                <a:tab algn="l" pos="3578040"/>
                <a:tab algn="l" pos="3936960"/>
                <a:tab algn="l" pos="4295520"/>
                <a:tab algn="l" pos="4654440"/>
                <a:tab algn="l" pos="5013000"/>
                <a:tab algn="l" pos="5371920"/>
                <a:tab algn="l" pos="5730840"/>
                <a:tab algn="l" pos="6089400"/>
                <a:tab algn="l" pos="6448320"/>
                <a:tab algn="l" pos="6806880"/>
                <a:tab algn="l" pos="7165800"/>
                <a:tab algn="l" pos="7199280"/>
                <a:tab algn="l" pos="7559640"/>
                <a:tab algn="l" pos="7920000"/>
                <a:tab algn="l" pos="8280360"/>
                <a:tab algn="l" pos="8602560"/>
                <a:tab algn="l" pos="8961120"/>
                <a:tab algn="l" pos="9320040"/>
                <a:tab algn="l" pos="9678960"/>
                <a:tab algn="l" pos="10037520"/>
                <a:tab algn="l" pos="10396440"/>
                <a:tab algn="l" pos="1075500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80"/>
                </a:solidFill>
                <a:latin typeface="Courier New"/>
                <a:ea typeface="Arial"/>
              </a:rPr>
              <a:t>200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573"/>
              </a:spcBef>
              <a:tabLst>
                <a:tab algn="l" pos="0"/>
                <a:tab algn="l" pos="349200"/>
                <a:tab algn="l" pos="707760"/>
                <a:tab algn="l" pos="1066680"/>
                <a:tab algn="l" pos="1425240"/>
                <a:tab algn="l" pos="1784160"/>
                <a:tab algn="l" pos="2143080"/>
                <a:tab algn="l" pos="2501640"/>
                <a:tab algn="l" pos="2860560"/>
                <a:tab algn="l" pos="3219120"/>
                <a:tab algn="l" pos="3578040"/>
                <a:tab algn="l" pos="3936960"/>
                <a:tab algn="l" pos="4295520"/>
                <a:tab algn="l" pos="4654440"/>
                <a:tab algn="l" pos="5013000"/>
                <a:tab algn="l" pos="5371920"/>
                <a:tab algn="l" pos="5730840"/>
                <a:tab algn="l" pos="6089400"/>
                <a:tab algn="l" pos="6448320"/>
                <a:tab algn="l" pos="6806880"/>
                <a:tab algn="l" pos="7165800"/>
                <a:tab algn="l" pos="7199280"/>
                <a:tab algn="l" pos="7559640"/>
                <a:tab algn="l" pos="7920000"/>
                <a:tab algn="l" pos="8280360"/>
                <a:tab algn="l" pos="8602560"/>
                <a:tab algn="l" pos="8961120"/>
                <a:tab algn="l" pos="9320040"/>
                <a:tab algn="l" pos="9678960"/>
                <a:tab algn="l" pos="10037520"/>
                <a:tab algn="l" pos="10396440"/>
                <a:tab algn="l" pos="1075500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8000"/>
                </a:solidFill>
                <a:latin typeface="Courier New"/>
                <a:ea typeface="Arial"/>
              </a:rPr>
              <a:t># Print the html content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573"/>
              </a:spcBef>
              <a:tabLst>
                <a:tab algn="l" pos="0"/>
                <a:tab algn="l" pos="349200"/>
                <a:tab algn="l" pos="707760"/>
                <a:tab algn="l" pos="1066680"/>
                <a:tab algn="l" pos="1425240"/>
                <a:tab algn="l" pos="1784160"/>
                <a:tab algn="l" pos="2143080"/>
                <a:tab algn="l" pos="2501640"/>
                <a:tab algn="l" pos="2860560"/>
                <a:tab algn="l" pos="3219120"/>
                <a:tab algn="l" pos="3578040"/>
                <a:tab algn="l" pos="3936960"/>
                <a:tab algn="l" pos="4295520"/>
                <a:tab algn="l" pos="4654440"/>
                <a:tab algn="l" pos="5013000"/>
                <a:tab algn="l" pos="5371920"/>
                <a:tab algn="l" pos="5730840"/>
                <a:tab algn="l" pos="6089400"/>
                <a:tab algn="l" pos="6448320"/>
                <a:tab algn="l" pos="6806880"/>
                <a:tab algn="l" pos="7165800"/>
                <a:tab algn="l" pos="7199280"/>
                <a:tab algn="l" pos="7559640"/>
                <a:tab algn="l" pos="7920000"/>
                <a:tab algn="l" pos="8280360"/>
                <a:tab algn="l" pos="8602560"/>
                <a:tab algn="l" pos="8961120"/>
                <a:tab algn="l" pos="9320040"/>
                <a:tab algn="l" pos="9678960"/>
                <a:tab algn="l" pos="10037520"/>
                <a:tab algn="l" pos="10396440"/>
                <a:tab algn="l" pos="1075500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80"/>
                </a:solidFill>
                <a:latin typeface="Courier New"/>
                <a:ea typeface="Arial"/>
              </a:rPr>
              <a:t>&gt;&gt;&gt;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response.content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573"/>
              </a:spcBef>
              <a:tabLst>
                <a:tab algn="l" pos="0"/>
                <a:tab algn="l" pos="349200"/>
                <a:tab algn="l" pos="707760"/>
                <a:tab algn="l" pos="1066680"/>
                <a:tab algn="l" pos="1425240"/>
                <a:tab algn="l" pos="1784160"/>
                <a:tab algn="l" pos="2143080"/>
                <a:tab algn="l" pos="2501640"/>
                <a:tab algn="l" pos="2860560"/>
                <a:tab algn="l" pos="3219120"/>
                <a:tab algn="l" pos="3578040"/>
                <a:tab algn="l" pos="3936960"/>
                <a:tab algn="l" pos="4295520"/>
                <a:tab algn="l" pos="4654440"/>
                <a:tab algn="l" pos="5013000"/>
                <a:tab algn="l" pos="5371920"/>
                <a:tab algn="l" pos="5730840"/>
                <a:tab algn="l" pos="6089400"/>
                <a:tab algn="l" pos="6448320"/>
                <a:tab algn="l" pos="6806880"/>
                <a:tab algn="l" pos="7165800"/>
                <a:tab algn="l" pos="7199280"/>
                <a:tab algn="l" pos="7559640"/>
                <a:tab algn="l" pos="7920000"/>
                <a:tab algn="l" pos="8280360"/>
                <a:tab algn="l" pos="8602560"/>
                <a:tab algn="l" pos="8961120"/>
                <a:tab algn="l" pos="9320040"/>
                <a:tab algn="l" pos="9678960"/>
                <a:tab algn="l" pos="10037520"/>
                <a:tab algn="l" pos="10396440"/>
                <a:tab algn="l" pos="1075500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80"/>
                </a:solidFill>
                <a:latin typeface="Courier New"/>
                <a:ea typeface="Arial"/>
              </a:rPr>
              <a:t>'&lt;html&gt;\n&lt;head&gt;\n&lt;style&gt;...\n&lt;h1&gt;Active Polls&lt;/h1&gt;...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extShape 1"/>
          <p:cNvSpPr txBox="1"/>
          <p:nvPr/>
        </p:nvSpPr>
        <p:spPr>
          <a:xfrm>
            <a:off x="611280" y="259920"/>
            <a:ext cx="7905600" cy="849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49200"/>
                <a:tab algn="l" pos="707760"/>
                <a:tab algn="l" pos="1066680"/>
                <a:tab algn="l" pos="1425240"/>
                <a:tab algn="l" pos="1784160"/>
                <a:tab algn="l" pos="2143080"/>
                <a:tab algn="l" pos="2501640"/>
                <a:tab algn="l" pos="2860560"/>
                <a:tab algn="l" pos="3219120"/>
                <a:tab algn="l" pos="3578040"/>
                <a:tab algn="l" pos="3936960"/>
                <a:tab algn="l" pos="4295520"/>
                <a:tab algn="l" pos="4654440"/>
                <a:tab algn="l" pos="5013000"/>
                <a:tab algn="l" pos="5371920"/>
                <a:tab algn="l" pos="5730840"/>
                <a:tab algn="l" pos="6089400"/>
                <a:tab algn="l" pos="6448320"/>
                <a:tab algn="l" pos="6806880"/>
                <a:tab algn="l" pos="7165800"/>
                <a:tab algn="l" pos="7199280"/>
                <a:tab algn="l" pos="7559640"/>
                <a:tab algn="l" pos="7885080"/>
                <a:tab algn="l" pos="8243640"/>
                <a:tab algn="l" pos="8602560"/>
                <a:tab algn="l" pos="8961120"/>
                <a:tab algn="l" pos="9320040"/>
                <a:tab algn="l" pos="9678960"/>
                <a:tab algn="l" pos="10037520"/>
                <a:tab algn="l" pos="10396440"/>
                <a:tab algn="l" pos="1075500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Testing Django Views and URLs</a:t>
            </a: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49" name="CustomShape 2"/>
          <p:cNvSpPr/>
          <p:nvPr/>
        </p:nvSpPr>
        <p:spPr>
          <a:xfrm>
            <a:off x="365040" y="1217520"/>
            <a:ext cx="8412120" cy="4937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  <a:ln cap="sq" w="936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lnSpc>
                <a:spcPct val="100000"/>
              </a:lnSpc>
              <a:spcBef>
                <a:spcPts val="848"/>
              </a:spcBef>
              <a:tabLst>
                <a:tab algn="l" pos="0"/>
                <a:tab algn="l" pos="349200"/>
                <a:tab algn="l" pos="707760"/>
                <a:tab algn="l" pos="1066680"/>
                <a:tab algn="l" pos="1425240"/>
                <a:tab algn="l" pos="1784160"/>
                <a:tab algn="l" pos="2143080"/>
                <a:tab algn="l" pos="2501640"/>
                <a:tab algn="l" pos="2860560"/>
                <a:tab algn="l" pos="3219120"/>
                <a:tab algn="l" pos="3578040"/>
                <a:tab algn="l" pos="3936960"/>
                <a:tab algn="l" pos="4295520"/>
                <a:tab algn="l" pos="4654440"/>
                <a:tab algn="l" pos="5013000"/>
                <a:tab algn="l" pos="5371920"/>
                <a:tab algn="l" pos="5730840"/>
                <a:tab algn="l" pos="6089400"/>
                <a:tab algn="l" pos="6448320"/>
                <a:tab algn="l" pos="6806880"/>
                <a:tab algn="l" pos="7165800"/>
                <a:tab algn="l" pos="7199280"/>
                <a:tab algn="l" pos="7559640"/>
                <a:tab algn="l" pos="7920000"/>
                <a:tab algn="l" pos="8280360"/>
                <a:tab algn="l" pos="8602560"/>
                <a:tab algn="l" pos="8961120"/>
                <a:tab algn="l" pos="9320040"/>
                <a:tab algn="l" pos="9678960"/>
                <a:tab algn="l" pos="10037520"/>
                <a:tab algn="l" pos="10396440"/>
                <a:tab algn="l" pos="1075500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class TestViews(django.test.TestCase):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848"/>
              </a:spcBef>
              <a:tabLst>
                <a:tab algn="l" pos="0"/>
                <a:tab algn="l" pos="349200"/>
                <a:tab algn="l" pos="707760"/>
                <a:tab algn="l" pos="1066680"/>
                <a:tab algn="l" pos="1425240"/>
                <a:tab algn="l" pos="1784160"/>
                <a:tab algn="l" pos="2143080"/>
                <a:tab algn="l" pos="2501640"/>
                <a:tab algn="l" pos="2860560"/>
                <a:tab algn="l" pos="3219120"/>
                <a:tab algn="l" pos="3578040"/>
                <a:tab algn="l" pos="3936960"/>
                <a:tab algn="l" pos="4295520"/>
                <a:tab algn="l" pos="4654440"/>
                <a:tab algn="l" pos="5013000"/>
                <a:tab algn="l" pos="5371920"/>
                <a:tab algn="l" pos="5730840"/>
                <a:tab algn="l" pos="6089400"/>
                <a:tab algn="l" pos="6448320"/>
                <a:tab algn="l" pos="6806880"/>
                <a:tab algn="l" pos="7165800"/>
                <a:tab algn="l" pos="7199280"/>
                <a:tab algn="l" pos="7559640"/>
                <a:tab algn="l" pos="7920000"/>
                <a:tab algn="l" pos="8280360"/>
                <a:tab algn="l" pos="8602560"/>
                <a:tab algn="l" pos="8961120"/>
                <a:tab algn="l" pos="9320040"/>
                <a:tab algn="l" pos="9678960"/>
                <a:tab algn="l" pos="10037520"/>
                <a:tab algn="l" pos="10396440"/>
                <a:tab algn="l" pos="1075500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  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def </a:t>
            </a:r>
            <a:r>
              <a:rPr b="1" lang="en-US" sz="2000" spc="-1" strike="noStrike">
                <a:solidFill>
                  <a:srgbClr val="000080"/>
                </a:solidFill>
                <a:latin typeface="Courier New"/>
                <a:ea typeface="Arial"/>
              </a:rPr>
              <a:t>setUp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(self):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848"/>
              </a:spcBef>
              <a:tabLst>
                <a:tab algn="l" pos="0"/>
                <a:tab algn="l" pos="349200"/>
                <a:tab algn="l" pos="707760"/>
                <a:tab algn="l" pos="1066680"/>
                <a:tab algn="l" pos="1425240"/>
                <a:tab algn="l" pos="1784160"/>
                <a:tab algn="l" pos="2143080"/>
                <a:tab algn="l" pos="2501640"/>
                <a:tab algn="l" pos="2860560"/>
                <a:tab algn="l" pos="3219120"/>
                <a:tab algn="l" pos="3578040"/>
                <a:tab algn="l" pos="3936960"/>
                <a:tab algn="l" pos="4295520"/>
                <a:tab algn="l" pos="4654440"/>
                <a:tab algn="l" pos="5013000"/>
                <a:tab algn="l" pos="5371920"/>
                <a:tab algn="l" pos="5730840"/>
                <a:tab algn="l" pos="6089400"/>
                <a:tab algn="l" pos="6448320"/>
                <a:tab algn="l" pos="6806880"/>
                <a:tab algn="l" pos="7165800"/>
                <a:tab algn="l" pos="7199280"/>
                <a:tab algn="l" pos="7559640"/>
                <a:tab algn="l" pos="7920000"/>
                <a:tab algn="l" pos="8280360"/>
                <a:tab algn="l" pos="8602560"/>
                <a:tab algn="l" pos="8961120"/>
                <a:tab algn="l" pos="9320040"/>
                <a:tab algn="l" pos="9678960"/>
                <a:tab algn="l" pos="10037520"/>
                <a:tab algn="l" pos="10396440"/>
                <a:tab algn="l" pos="1075500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    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super().setUp()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848"/>
              </a:spcBef>
              <a:tabLst>
                <a:tab algn="l" pos="0"/>
                <a:tab algn="l" pos="349200"/>
                <a:tab algn="l" pos="707760"/>
                <a:tab algn="l" pos="1066680"/>
                <a:tab algn="l" pos="1425240"/>
                <a:tab algn="l" pos="1784160"/>
                <a:tab algn="l" pos="2143080"/>
                <a:tab algn="l" pos="2501640"/>
                <a:tab algn="l" pos="2860560"/>
                <a:tab algn="l" pos="3219120"/>
                <a:tab algn="l" pos="3578040"/>
                <a:tab algn="l" pos="3936960"/>
                <a:tab algn="l" pos="4295520"/>
                <a:tab algn="l" pos="4654440"/>
                <a:tab algn="l" pos="5013000"/>
                <a:tab algn="l" pos="5371920"/>
                <a:tab algn="l" pos="5730840"/>
                <a:tab algn="l" pos="6089400"/>
                <a:tab algn="l" pos="6448320"/>
                <a:tab algn="l" pos="6806880"/>
                <a:tab algn="l" pos="7165800"/>
                <a:tab algn="l" pos="7199280"/>
                <a:tab algn="l" pos="7559640"/>
                <a:tab algn="l" pos="7920000"/>
                <a:tab algn="l" pos="8280360"/>
                <a:tab algn="l" pos="8602560"/>
                <a:tab algn="l" pos="8961120"/>
                <a:tab algn="l" pos="9320040"/>
                <a:tab algn="l" pos="9678960"/>
                <a:tab algn="l" pos="10037520"/>
                <a:tab algn="l" pos="10396440"/>
                <a:tab algn="l" pos="1075500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    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self.client = django.test.Client()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848"/>
              </a:spcBef>
              <a:tabLst>
                <a:tab algn="l" pos="0"/>
                <a:tab algn="l" pos="349200"/>
                <a:tab algn="l" pos="707760"/>
                <a:tab algn="l" pos="1066680"/>
                <a:tab algn="l" pos="1425240"/>
                <a:tab algn="l" pos="1784160"/>
                <a:tab algn="l" pos="2143080"/>
                <a:tab algn="l" pos="2501640"/>
                <a:tab algn="l" pos="2860560"/>
                <a:tab algn="l" pos="3219120"/>
                <a:tab algn="l" pos="3578040"/>
                <a:tab algn="l" pos="3936960"/>
                <a:tab algn="l" pos="4295520"/>
                <a:tab algn="l" pos="4654440"/>
                <a:tab algn="l" pos="5013000"/>
                <a:tab algn="l" pos="5371920"/>
                <a:tab algn="l" pos="5730840"/>
                <a:tab algn="l" pos="6089400"/>
                <a:tab algn="l" pos="6448320"/>
                <a:tab algn="l" pos="6806880"/>
                <a:tab algn="l" pos="7165800"/>
                <a:tab algn="l" pos="7199280"/>
                <a:tab algn="l" pos="7559640"/>
                <a:tab algn="l" pos="7920000"/>
                <a:tab algn="l" pos="8280360"/>
                <a:tab algn="l" pos="8602560"/>
                <a:tab algn="l" pos="8961120"/>
                <a:tab algn="l" pos="9320040"/>
                <a:tab algn="l" pos="9678960"/>
                <a:tab algn="l" pos="10037520"/>
                <a:tab algn="l" pos="10396440"/>
                <a:tab algn="l" pos="1075500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848"/>
              </a:spcBef>
              <a:tabLst>
                <a:tab algn="l" pos="0"/>
                <a:tab algn="l" pos="349200"/>
                <a:tab algn="l" pos="707760"/>
                <a:tab algn="l" pos="1066680"/>
                <a:tab algn="l" pos="1425240"/>
                <a:tab algn="l" pos="1784160"/>
                <a:tab algn="l" pos="2143080"/>
                <a:tab algn="l" pos="2501640"/>
                <a:tab algn="l" pos="2860560"/>
                <a:tab algn="l" pos="3219120"/>
                <a:tab algn="l" pos="3578040"/>
                <a:tab algn="l" pos="3936960"/>
                <a:tab algn="l" pos="4295520"/>
                <a:tab algn="l" pos="4654440"/>
                <a:tab algn="l" pos="5013000"/>
                <a:tab algn="l" pos="5371920"/>
                <a:tab algn="l" pos="5730840"/>
                <a:tab algn="l" pos="6089400"/>
                <a:tab algn="l" pos="6448320"/>
                <a:tab algn="l" pos="6806880"/>
                <a:tab algn="l" pos="7165800"/>
                <a:tab algn="l" pos="7199280"/>
                <a:tab algn="l" pos="7559640"/>
                <a:tab algn="l" pos="7920000"/>
                <a:tab algn="l" pos="8280360"/>
                <a:tab algn="l" pos="8602560"/>
                <a:tab algn="l" pos="8961120"/>
                <a:tab algn="l" pos="9320040"/>
                <a:tab algn="l" pos="9678960"/>
                <a:tab algn="l" pos="10037520"/>
                <a:tab algn="l" pos="10396440"/>
                <a:tab algn="l" pos="1075500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  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def </a:t>
            </a:r>
            <a:r>
              <a:rPr b="1" lang="en-US" sz="2000" spc="-1" strike="noStrike">
                <a:solidFill>
                  <a:srgbClr val="000080"/>
                </a:solidFill>
                <a:latin typeface="Courier New"/>
                <a:ea typeface="Arial"/>
              </a:rPr>
              <a:t>test_polls_index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(self):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848"/>
              </a:spcBef>
              <a:tabLst>
                <a:tab algn="l" pos="0"/>
                <a:tab algn="l" pos="349200"/>
                <a:tab algn="l" pos="707760"/>
                <a:tab algn="l" pos="1066680"/>
                <a:tab algn="l" pos="1425240"/>
                <a:tab algn="l" pos="1784160"/>
                <a:tab algn="l" pos="2143080"/>
                <a:tab algn="l" pos="2501640"/>
                <a:tab algn="l" pos="2860560"/>
                <a:tab algn="l" pos="3219120"/>
                <a:tab algn="l" pos="3578040"/>
                <a:tab algn="l" pos="3936960"/>
                <a:tab algn="l" pos="4295520"/>
                <a:tab algn="l" pos="4654440"/>
                <a:tab algn="l" pos="5013000"/>
                <a:tab algn="l" pos="5371920"/>
                <a:tab algn="l" pos="5730840"/>
                <a:tab algn="l" pos="6089400"/>
                <a:tab algn="l" pos="6448320"/>
                <a:tab algn="l" pos="6806880"/>
                <a:tab algn="l" pos="7165800"/>
                <a:tab algn="l" pos="7199280"/>
                <a:tab algn="l" pos="7559640"/>
                <a:tab algn="l" pos="7920000"/>
                <a:tab algn="l" pos="8280360"/>
                <a:tab algn="l" pos="8602560"/>
                <a:tab algn="l" pos="8961120"/>
                <a:tab algn="l" pos="9320040"/>
                <a:tab algn="l" pos="9678960"/>
                <a:tab algn="l" pos="10037520"/>
                <a:tab algn="l" pos="10396440"/>
                <a:tab algn="l" pos="1075500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     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poll = Question(question_text=</a:t>
            </a:r>
            <a:r>
              <a:rPr b="1" lang="en-US" sz="2000" spc="-1" strike="noStrike">
                <a:solidFill>
                  <a:srgbClr val="800080"/>
                </a:solidFill>
                <a:latin typeface="Courier New"/>
                <a:ea typeface="Arial"/>
              </a:rPr>
              <a:t>"ABCDEFGHIJ"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,...)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848"/>
              </a:spcBef>
              <a:tabLst>
                <a:tab algn="l" pos="0"/>
                <a:tab algn="l" pos="349200"/>
                <a:tab algn="l" pos="707760"/>
                <a:tab algn="l" pos="1066680"/>
                <a:tab algn="l" pos="1425240"/>
                <a:tab algn="l" pos="1784160"/>
                <a:tab algn="l" pos="2143080"/>
                <a:tab algn="l" pos="2501640"/>
                <a:tab algn="l" pos="2860560"/>
                <a:tab algn="l" pos="3219120"/>
                <a:tab algn="l" pos="3578040"/>
                <a:tab algn="l" pos="3936960"/>
                <a:tab algn="l" pos="4295520"/>
                <a:tab algn="l" pos="4654440"/>
                <a:tab algn="l" pos="5013000"/>
                <a:tab algn="l" pos="5371920"/>
                <a:tab algn="l" pos="5730840"/>
                <a:tab algn="l" pos="6089400"/>
                <a:tab algn="l" pos="6448320"/>
                <a:tab algn="l" pos="6806880"/>
                <a:tab algn="l" pos="7165800"/>
                <a:tab algn="l" pos="7199280"/>
                <a:tab algn="l" pos="7559640"/>
                <a:tab algn="l" pos="7920000"/>
                <a:tab algn="l" pos="8280360"/>
                <a:tab algn="l" pos="8602560"/>
                <a:tab algn="l" pos="8961120"/>
                <a:tab algn="l" pos="9320040"/>
                <a:tab algn="l" pos="9678960"/>
                <a:tab algn="l" pos="10037520"/>
                <a:tab algn="l" pos="10396440"/>
                <a:tab algn="l" pos="1075500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     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poll.save()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848"/>
              </a:spcBef>
              <a:tabLst>
                <a:tab algn="l" pos="0"/>
                <a:tab algn="l" pos="349200"/>
                <a:tab algn="l" pos="707760"/>
                <a:tab algn="l" pos="1066680"/>
                <a:tab algn="l" pos="1425240"/>
                <a:tab algn="l" pos="1784160"/>
                <a:tab algn="l" pos="2143080"/>
                <a:tab algn="l" pos="2501640"/>
                <a:tab algn="l" pos="2860560"/>
                <a:tab algn="l" pos="3219120"/>
                <a:tab algn="l" pos="3578040"/>
                <a:tab algn="l" pos="3936960"/>
                <a:tab algn="l" pos="4295520"/>
                <a:tab algn="l" pos="4654440"/>
                <a:tab algn="l" pos="5013000"/>
                <a:tab algn="l" pos="5371920"/>
                <a:tab algn="l" pos="5730840"/>
                <a:tab algn="l" pos="6089400"/>
                <a:tab algn="l" pos="6448320"/>
                <a:tab algn="l" pos="6806880"/>
                <a:tab algn="l" pos="7165800"/>
                <a:tab algn="l" pos="7199280"/>
                <a:tab algn="l" pos="7559640"/>
                <a:tab algn="l" pos="7920000"/>
                <a:tab algn="l" pos="8280360"/>
                <a:tab algn="l" pos="8602560"/>
                <a:tab algn="l" pos="8961120"/>
                <a:tab algn="l" pos="9320040"/>
                <a:tab algn="l" pos="9678960"/>
                <a:tab algn="l" pos="10037520"/>
                <a:tab algn="l" pos="10396440"/>
                <a:tab algn="l" pos="1075500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     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response = self.client.get(</a:t>
            </a:r>
            <a:r>
              <a:rPr b="1" lang="en-US" sz="2000" spc="-1" strike="noStrike">
                <a:solidFill>
                  <a:srgbClr val="800080"/>
                </a:solidFill>
                <a:latin typeface="Courier New"/>
                <a:ea typeface="Arial"/>
              </a:rPr>
              <a:t>'/polls/'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)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848"/>
              </a:spcBef>
              <a:tabLst>
                <a:tab algn="l" pos="0"/>
                <a:tab algn="l" pos="349200"/>
                <a:tab algn="l" pos="707760"/>
                <a:tab algn="l" pos="1066680"/>
                <a:tab algn="l" pos="1425240"/>
                <a:tab algn="l" pos="1784160"/>
                <a:tab algn="l" pos="2143080"/>
                <a:tab algn="l" pos="2501640"/>
                <a:tab algn="l" pos="2860560"/>
                <a:tab algn="l" pos="3219120"/>
                <a:tab algn="l" pos="3578040"/>
                <a:tab algn="l" pos="3936960"/>
                <a:tab algn="l" pos="4295520"/>
                <a:tab algn="l" pos="4654440"/>
                <a:tab algn="l" pos="5013000"/>
                <a:tab algn="l" pos="5371920"/>
                <a:tab algn="l" pos="5730840"/>
                <a:tab algn="l" pos="6089400"/>
                <a:tab algn="l" pos="6448320"/>
                <a:tab algn="l" pos="6806880"/>
                <a:tab algn="l" pos="7165800"/>
                <a:tab algn="l" pos="7199280"/>
                <a:tab algn="l" pos="7559640"/>
                <a:tab algn="l" pos="7920000"/>
                <a:tab algn="l" pos="8280360"/>
                <a:tab algn="l" pos="8602560"/>
                <a:tab algn="l" pos="8961120"/>
                <a:tab algn="l" pos="9320040"/>
                <a:tab algn="l" pos="9678960"/>
                <a:tab algn="l" pos="10037520"/>
                <a:tab algn="l" pos="10396440"/>
                <a:tab algn="l" pos="1075500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     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self.assertEqual(response.status_code, 200)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848"/>
              </a:spcBef>
              <a:tabLst>
                <a:tab algn="l" pos="0"/>
                <a:tab algn="l" pos="349200"/>
                <a:tab algn="l" pos="707760"/>
                <a:tab algn="l" pos="1066680"/>
                <a:tab algn="l" pos="1425240"/>
                <a:tab algn="l" pos="1784160"/>
                <a:tab algn="l" pos="2143080"/>
                <a:tab algn="l" pos="2501640"/>
                <a:tab algn="l" pos="2860560"/>
                <a:tab algn="l" pos="3219120"/>
                <a:tab algn="l" pos="3578040"/>
                <a:tab algn="l" pos="3936960"/>
                <a:tab algn="l" pos="4295520"/>
                <a:tab algn="l" pos="4654440"/>
                <a:tab algn="l" pos="5013000"/>
                <a:tab algn="l" pos="5371920"/>
                <a:tab algn="l" pos="5730840"/>
                <a:tab algn="l" pos="6089400"/>
                <a:tab algn="l" pos="6448320"/>
                <a:tab algn="l" pos="6806880"/>
                <a:tab algn="l" pos="7165800"/>
                <a:tab algn="l" pos="7199280"/>
                <a:tab algn="l" pos="7559640"/>
                <a:tab algn="l" pos="7920000"/>
                <a:tab algn="l" pos="8280360"/>
                <a:tab algn="l" pos="8602560"/>
                <a:tab algn="l" pos="8961120"/>
                <a:tab algn="l" pos="9320040"/>
                <a:tab algn="l" pos="9678960"/>
                <a:tab algn="l" pos="10037520"/>
                <a:tab algn="l" pos="10396440"/>
                <a:tab algn="l" pos="1075500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      </a:t>
            </a:r>
            <a:r>
              <a:rPr b="1" lang="en-US" sz="2000" spc="-1" strike="noStrike">
                <a:solidFill>
                  <a:srgbClr val="008000"/>
                </a:solidFill>
                <a:latin typeface="Courier New"/>
                <a:ea typeface="Arial"/>
              </a:rPr>
              <a:t># Is test poll included in the page?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848"/>
              </a:spcBef>
              <a:tabLst>
                <a:tab algn="l" pos="0"/>
                <a:tab algn="l" pos="349200"/>
                <a:tab algn="l" pos="707760"/>
                <a:tab algn="l" pos="1066680"/>
                <a:tab algn="l" pos="1425240"/>
                <a:tab algn="l" pos="1784160"/>
                <a:tab algn="l" pos="2143080"/>
                <a:tab algn="l" pos="2501640"/>
                <a:tab algn="l" pos="2860560"/>
                <a:tab algn="l" pos="3219120"/>
                <a:tab algn="l" pos="3578040"/>
                <a:tab algn="l" pos="3936960"/>
                <a:tab algn="l" pos="4295520"/>
                <a:tab algn="l" pos="4654440"/>
                <a:tab algn="l" pos="5013000"/>
                <a:tab algn="l" pos="5371920"/>
                <a:tab algn="l" pos="5730840"/>
                <a:tab algn="l" pos="6089400"/>
                <a:tab algn="l" pos="6448320"/>
                <a:tab algn="l" pos="6806880"/>
                <a:tab algn="l" pos="7165800"/>
                <a:tab algn="l" pos="7199280"/>
                <a:tab algn="l" pos="7559640"/>
                <a:tab algn="l" pos="7920000"/>
                <a:tab algn="l" pos="8280360"/>
                <a:tab algn="l" pos="8602560"/>
                <a:tab algn="l" pos="8961120"/>
                <a:tab algn="l" pos="9320040"/>
                <a:tab algn="l" pos="9678960"/>
                <a:tab algn="l" pos="10037520"/>
                <a:tab algn="l" pos="10396440"/>
                <a:tab algn="l" pos="1075500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8000"/>
                </a:solidFill>
                <a:latin typeface="Courier New"/>
                <a:ea typeface="Arial"/>
              </a:rPr>
              <a:t>     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self.</a:t>
            </a:r>
            <a:r>
              <a:rPr b="1" lang="en-US" sz="2000" spc="-1" strike="noStrike">
                <a:solidFill>
                  <a:srgbClr val="ff0000"/>
                </a:solidFill>
                <a:latin typeface="Courier New"/>
                <a:ea typeface="Arial"/>
              </a:rPr>
              <a:t>assertContains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(response, </a:t>
            </a:r>
            <a:r>
              <a:rPr b="1" lang="en-US" sz="2000" spc="-1" strike="noStrike">
                <a:solidFill>
                  <a:srgbClr val="800080"/>
                </a:solidFill>
                <a:latin typeface="Courier New"/>
                <a:ea typeface="Arial"/>
              </a:rPr>
              <a:t>"ABCDEFGHIJ"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)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Shape 1"/>
          <p:cNvSpPr txBox="1"/>
          <p:nvPr/>
        </p:nvSpPr>
        <p:spPr>
          <a:xfrm>
            <a:off x="611280" y="259920"/>
            <a:ext cx="7905600" cy="849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49200"/>
                <a:tab algn="l" pos="707760"/>
                <a:tab algn="l" pos="1066680"/>
                <a:tab algn="l" pos="1425240"/>
                <a:tab algn="l" pos="1784160"/>
                <a:tab algn="l" pos="2143080"/>
                <a:tab algn="l" pos="2501640"/>
                <a:tab algn="l" pos="2860560"/>
                <a:tab algn="l" pos="3219120"/>
                <a:tab algn="l" pos="3578040"/>
                <a:tab algn="l" pos="3936960"/>
                <a:tab algn="l" pos="4295520"/>
                <a:tab algn="l" pos="4654440"/>
                <a:tab algn="l" pos="5013000"/>
                <a:tab algn="l" pos="5371920"/>
                <a:tab algn="l" pos="5730840"/>
                <a:tab algn="l" pos="6089400"/>
                <a:tab algn="l" pos="6448320"/>
                <a:tab algn="l" pos="6806880"/>
                <a:tab algn="l" pos="7165800"/>
                <a:tab algn="l" pos="7199280"/>
                <a:tab algn="l" pos="7559640"/>
                <a:tab algn="l" pos="7885080"/>
                <a:tab algn="l" pos="8243640"/>
                <a:tab algn="l" pos="8602560"/>
                <a:tab algn="l" pos="8961120"/>
                <a:tab algn="l" pos="9320040"/>
                <a:tab algn="l" pos="9678960"/>
                <a:tab algn="l" pos="10037520"/>
                <a:tab algn="l" pos="10396440"/>
                <a:tab algn="l" pos="1075500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Rewrite the Test using reverse()</a:t>
            </a: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51" name="CustomShape 2"/>
          <p:cNvSpPr/>
          <p:nvPr/>
        </p:nvSpPr>
        <p:spPr>
          <a:xfrm>
            <a:off x="366840" y="2257560"/>
            <a:ext cx="8412120" cy="4111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  <a:ln cap="sq" w="936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lnSpc>
                <a:spcPct val="100000"/>
              </a:lnSpc>
              <a:spcBef>
                <a:spcPts val="848"/>
              </a:spcBef>
              <a:tabLst>
                <a:tab algn="l" pos="0"/>
                <a:tab algn="l" pos="349200"/>
                <a:tab algn="l" pos="707760"/>
                <a:tab algn="l" pos="1066680"/>
                <a:tab algn="l" pos="1425240"/>
                <a:tab algn="l" pos="1784160"/>
                <a:tab algn="l" pos="2143080"/>
                <a:tab algn="l" pos="2501640"/>
                <a:tab algn="l" pos="2860560"/>
                <a:tab algn="l" pos="3219120"/>
                <a:tab algn="l" pos="3578040"/>
                <a:tab algn="l" pos="3936960"/>
                <a:tab algn="l" pos="4295520"/>
                <a:tab algn="l" pos="4654440"/>
                <a:tab algn="l" pos="5013000"/>
                <a:tab algn="l" pos="5371920"/>
                <a:tab algn="l" pos="5730840"/>
                <a:tab algn="l" pos="6089400"/>
                <a:tab algn="l" pos="6448320"/>
                <a:tab algn="l" pos="6806880"/>
                <a:tab algn="l" pos="7165800"/>
                <a:tab algn="l" pos="7199280"/>
                <a:tab algn="l" pos="7559640"/>
                <a:tab algn="l" pos="7920000"/>
                <a:tab algn="l" pos="8280360"/>
                <a:tab algn="l" pos="8602560"/>
                <a:tab algn="l" pos="8961120"/>
                <a:tab algn="l" pos="9320040"/>
                <a:tab algn="l" pos="9678960"/>
                <a:tab algn="l" pos="10037520"/>
                <a:tab algn="l" pos="10396440"/>
                <a:tab algn="l" pos="1075500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from django.urls import reverse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848"/>
              </a:spcBef>
              <a:tabLst>
                <a:tab algn="l" pos="0"/>
                <a:tab algn="l" pos="349200"/>
                <a:tab algn="l" pos="707760"/>
                <a:tab algn="l" pos="1066680"/>
                <a:tab algn="l" pos="1425240"/>
                <a:tab algn="l" pos="1784160"/>
                <a:tab algn="l" pos="2143080"/>
                <a:tab algn="l" pos="2501640"/>
                <a:tab algn="l" pos="2860560"/>
                <a:tab algn="l" pos="3219120"/>
                <a:tab algn="l" pos="3578040"/>
                <a:tab algn="l" pos="3936960"/>
                <a:tab algn="l" pos="4295520"/>
                <a:tab algn="l" pos="4654440"/>
                <a:tab algn="l" pos="5013000"/>
                <a:tab algn="l" pos="5371920"/>
                <a:tab algn="l" pos="5730840"/>
                <a:tab algn="l" pos="6089400"/>
                <a:tab algn="l" pos="6448320"/>
                <a:tab algn="l" pos="6806880"/>
                <a:tab algn="l" pos="7165800"/>
                <a:tab algn="l" pos="7199280"/>
                <a:tab algn="l" pos="7559640"/>
                <a:tab algn="l" pos="7920000"/>
                <a:tab algn="l" pos="8280360"/>
                <a:tab algn="l" pos="8602560"/>
                <a:tab algn="l" pos="8961120"/>
                <a:tab algn="l" pos="9320040"/>
                <a:tab algn="l" pos="9678960"/>
                <a:tab algn="l" pos="10037520"/>
                <a:tab algn="l" pos="10396440"/>
                <a:tab algn="l" pos="1075500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848"/>
              </a:spcBef>
              <a:tabLst>
                <a:tab algn="l" pos="0"/>
                <a:tab algn="l" pos="349200"/>
                <a:tab algn="l" pos="707760"/>
                <a:tab algn="l" pos="1066680"/>
                <a:tab algn="l" pos="1425240"/>
                <a:tab algn="l" pos="1784160"/>
                <a:tab algn="l" pos="2143080"/>
                <a:tab algn="l" pos="2501640"/>
                <a:tab algn="l" pos="2860560"/>
                <a:tab algn="l" pos="3219120"/>
                <a:tab algn="l" pos="3578040"/>
                <a:tab algn="l" pos="3936960"/>
                <a:tab algn="l" pos="4295520"/>
                <a:tab algn="l" pos="4654440"/>
                <a:tab algn="l" pos="5013000"/>
                <a:tab algn="l" pos="5371920"/>
                <a:tab algn="l" pos="5730840"/>
                <a:tab algn="l" pos="6089400"/>
                <a:tab algn="l" pos="6448320"/>
                <a:tab algn="l" pos="6806880"/>
                <a:tab algn="l" pos="7165800"/>
                <a:tab algn="l" pos="7199280"/>
                <a:tab algn="l" pos="7559640"/>
                <a:tab algn="l" pos="7920000"/>
                <a:tab algn="l" pos="8280360"/>
                <a:tab algn="l" pos="8602560"/>
                <a:tab algn="l" pos="8961120"/>
                <a:tab algn="l" pos="9320040"/>
                <a:tab algn="l" pos="9678960"/>
                <a:tab algn="l" pos="10037520"/>
                <a:tab algn="l" pos="10396440"/>
                <a:tab algn="l" pos="1075500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def </a:t>
            </a:r>
            <a:r>
              <a:rPr b="1" lang="en-US" sz="2000" spc="-1" strike="noStrike">
                <a:solidFill>
                  <a:srgbClr val="000080"/>
                </a:solidFill>
                <a:latin typeface="Courier New"/>
                <a:ea typeface="Arial"/>
              </a:rPr>
              <a:t>test_polls_index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(self):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848"/>
              </a:spcBef>
              <a:tabLst>
                <a:tab algn="l" pos="0"/>
                <a:tab algn="l" pos="349200"/>
                <a:tab algn="l" pos="707760"/>
                <a:tab algn="l" pos="1066680"/>
                <a:tab algn="l" pos="1425240"/>
                <a:tab algn="l" pos="1784160"/>
                <a:tab algn="l" pos="2143080"/>
                <a:tab algn="l" pos="2501640"/>
                <a:tab algn="l" pos="2860560"/>
                <a:tab algn="l" pos="3219120"/>
                <a:tab algn="l" pos="3578040"/>
                <a:tab algn="l" pos="3936960"/>
                <a:tab algn="l" pos="4295520"/>
                <a:tab algn="l" pos="4654440"/>
                <a:tab algn="l" pos="5013000"/>
                <a:tab algn="l" pos="5371920"/>
                <a:tab algn="l" pos="5730840"/>
                <a:tab algn="l" pos="6089400"/>
                <a:tab algn="l" pos="6448320"/>
                <a:tab algn="l" pos="6806880"/>
                <a:tab algn="l" pos="7165800"/>
                <a:tab algn="l" pos="7199280"/>
                <a:tab algn="l" pos="7559640"/>
                <a:tab algn="l" pos="7920000"/>
                <a:tab algn="l" pos="8280360"/>
                <a:tab algn="l" pos="8602560"/>
                <a:tab algn="l" pos="8961120"/>
                <a:tab algn="l" pos="9320040"/>
                <a:tab algn="l" pos="9678960"/>
                <a:tab algn="l" pos="10037520"/>
                <a:tab algn="l" pos="10396440"/>
                <a:tab algn="l" pos="1075500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     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poll = Question(question_text=</a:t>
            </a:r>
            <a:r>
              <a:rPr b="1" lang="en-US" sz="2000" spc="-1" strike="noStrike">
                <a:solidFill>
                  <a:srgbClr val="800080"/>
                </a:solidFill>
                <a:latin typeface="Courier New"/>
                <a:ea typeface="Arial"/>
              </a:rPr>
              <a:t>"ABCDEFGHIJ"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,...)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848"/>
              </a:spcBef>
              <a:tabLst>
                <a:tab algn="l" pos="0"/>
                <a:tab algn="l" pos="349200"/>
                <a:tab algn="l" pos="707760"/>
                <a:tab algn="l" pos="1066680"/>
                <a:tab algn="l" pos="1425240"/>
                <a:tab algn="l" pos="1784160"/>
                <a:tab algn="l" pos="2143080"/>
                <a:tab algn="l" pos="2501640"/>
                <a:tab algn="l" pos="2860560"/>
                <a:tab algn="l" pos="3219120"/>
                <a:tab algn="l" pos="3578040"/>
                <a:tab algn="l" pos="3936960"/>
                <a:tab algn="l" pos="4295520"/>
                <a:tab algn="l" pos="4654440"/>
                <a:tab algn="l" pos="5013000"/>
                <a:tab algn="l" pos="5371920"/>
                <a:tab algn="l" pos="5730840"/>
                <a:tab algn="l" pos="6089400"/>
                <a:tab algn="l" pos="6448320"/>
                <a:tab algn="l" pos="6806880"/>
                <a:tab algn="l" pos="7165800"/>
                <a:tab algn="l" pos="7199280"/>
                <a:tab algn="l" pos="7559640"/>
                <a:tab algn="l" pos="7920000"/>
                <a:tab algn="l" pos="8280360"/>
                <a:tab algn="l" pos="8602560"/>
                <a:tab algn="l" pos="8961120"/>
                <a:tab algn="l" pos="9320040"/>
                <a:tab algn="l" pos="9678960"/>
                <a:tab algn="l" pos="10037520"/>
                <a:tab algn="l" pos="10396440"/>
                <a:tab algn="l" pos="1075500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     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poll.save()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848"/>
              </a:spcBef>
              <a:tabLst>
                <a:tab algn="l" pos="0"/>
                <a:tab algn="l" pos="349200"/>
                <a:tab algn="l" pos="707760"/>
                <a:tab algn="l" pos="1066680"/>
                <a:tab algn="l" pos="1425240"/>
                <a:tab algn="l" pos="1784160"/>
                <a:tab algn="l" pos="2143080"/>
                <a:tab algn="l" pos="2501640"/>
                <a:tab algn="l" pos="2860560"/>
                <a:tab algn="l" pos="3219120"/>
                <a:tab algn="l" pos="3578040"/>
                <a:tab algn="l" pos="3936960"/>
                <a:tab algn="l" pos="4295520"/>
                <a:tab algn="l" pos="4654440"/>
                <a:tab algn="l" pos="5013000"/>
                <a:tab algn="l" pos="5371920"/>
                <a:tab algn="l" pos="5730840"/>
                <a:tab algn="l" pos="6089400"/>
                <a:tab algn="l" pos="6448320"/>
                <a:tab algn="l" pos="6806880"/>
                <a:tab algn="l" pos="7165800"/>
                <a:tab algn="l" pos="7199280"/>
                <a:tab algn="l" pos="7559640"/>
                <a:tab algn="l" pos="7920000"/>
                <a:tab algn="l" pos="8280360"/>
                <a:tab algn="l" pos="8602560"/>
                <a:tab algn="l" pos="8961120"/>
                <a:tab algn="l" pos="9320040"/>
                <a:tab algn="l" pos="9678960"/>
                <a:tab algn="l" pos="10037520"/>
                <a:tab algn="l" pos="10396440"/>
                <a:tab algn="l" pos="1075500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      </a:t>
            </a:r>
            <a:r>
              <a:rPr b="1" lang="en-US" sz="2000" spc="-1" strike="noStrike">
                <a:solidFill>
                  <a:srgbClr val="000080"/>
                </a:solidFill>
                <a:latin typeface="Courier New"/>
                <a:ea typeface="Arial"/>
              </a:rPr>
              <a:t>url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 = </a:t>
            </a:r>
            <a:r>
              <a:rPr b="1" lang="en-US" sz="2000" spc="-1" strike="noStrike">
                <a:solidFill>
                  <a:srgbClr val="ff0000"/>
                </a:solidFill>
                <a:latin typeface="Courier New"/>
                <a:ea typeface="Arial"/>
              </a:rPr>
              <a:t>reverse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(</a:t>
            </a:r>
            <a:r>
              <a:rPr b="1" lang="en-US" sz="2000" spc="-1" strike="noStrike">
                <a:solidFill>
                  <a:srgbClr val="800000"/>
                </a:solidFill>
                <a:latin typeface="Courier New"/>
                <a:ea typeface="Arial"/>
              </a:rPr>
              <a:t>'polls:index'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)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848"/>
              </a:spcBef>
              <a:tabLst>
                <a:tab algn="l" pos="0"/>
                <a:tab algn="l" pos="349200"/>
                <a:tab algn="l" pos="707760"/>
                <a:tab algn="l" pos="1066680"/>
                <a:tab algn="l" pos="1425240"/>
                <a:tab algn="l" pos="1784160"/>
                <a:tab algn="l" pos="2143080"/>
                <a:tab algn="l" pos="2501640"/>
                <a:tab algn="l" pos="2860560"/>
                <a:tab algn="l" pos="3219120"/>
                <a:tab algn="l" pos="3578040"/>
                <a:tab algn="l" pos="3936960"/>
                <a:tab algn="l" pos="4295520"/>
                <a:tab algn="l" pos="4654440"/>
                <a:tab algn="l" pos="5013000"/>
                <a:tab algn="l" pos="5371920"/>
                <a:tab algn="l" pos="5730840"/>
                <a:tab algn="l" pos="6089400"/>
                <a:tab algn="l" pos="6448320"/>
                <a:tab algn="l" pos="6806880"/>
                <a:tab algn="l" pos="7165800"/>
                <a:tab algn="l" pos="7199280"/>
                <a:tab algn="l" pos="7559640"/>
                <a:tab algn="l" pos="7920000"/>
                <a:tab algn="l" pos="8280360"/>
                <a:tab algn="l" pos="8602560"/>
                <a:tab algn="l" pos="8961120"/>
                <a:tab algn="l" pos="9320040"/>
                <a:tab algn="l" pos="9678960"/>
                <a:tab algn="l" pos="10037520"/>
                <a:tab algn="l" pos="10396440"/>
                <a:tab algn="l" pos="1075500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     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response = self.client.get(</a:t>
            </a:r>
            <a:r>
              <a:rPr b="1" lang="en-US" sz="2000" spc="-1" strike="noStrike">
                <a:solidFill>
                  <a:srgbClr val="800080"/>
                </a:solidFill>
                <a:latin typeface="Courier New"/>
                <a:ea typeface="Arial"/>
              </a:rPr>
              <a:t> </a:t>
            </a:r>
            <a:r>
              <a:rPr b="1" lang="en-US" sz="2000" spc="-1" strike="noStrike">
                <a:solidFill>
                  <a:srgbClr val="000080"/>
                </a:solidFill>
                <a:latin typeface="Courier New"/>
                <a:ea typeface="Arial"/>
              </a:rPr>
              <a:t>url</a:t>
            </a:r>
            <a:r>
              <a:rPr b="1" lang="en-US" sz="2000" spc="-1" strike="noStrike">
                <a:solidFill>
                  <a:srgbClr val="800080"/>
                </a:solidFill>
                <a:latin typeface="Courier New"/>
                <a:ea typeface="Arial"/>
              </a:rPr>
              <a:t>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)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848"/>
              </a:spcBef>
              <a:tabLst>
                <a:tab algn="l" pos="0"/>
                <a:tab algn="l" pos="349200"/>
                <a:tab algn="l" pos="707760"/>
                <a:tab algn="l" pos="1066680"/>
                <a:tab algn="l" pos="1425240"/>
                <a:tab algn="l" pos="1784160"/>
                <a:tab algn="l" pos="2143080"/>
                <a:tab algn="l" pos="2501640"/>
                <a:tab algn="l" pos="2860560"/>
                <a:tab algn="l" pos="3219120"/>
                <a:tab algn="l" pos="3578040"/>
                <a:tab algn="l" pos="3936960"/>
                <a:tab algn="l" pos="4295520"/>
                <a:tab algn="l" pos="4654440"/>
                <a:tab algn="l" pos="5013000"/>
                <a:tab algn="l" pos="5371920"/>
                <a:tab algn="l" pos="5730840"/>
                <a:tab algn="l" pos="6089400"/>
                <a:tab algn="l" pos="6448320"/>
                <a:tab algn="l" pos="6806880"/>
                <a:tab algn="l" pos="7165800"/>
                <a:tab algn="l" pos="7199280"/>
                <a:tab algn="l" pos="7559640"/>
                <a:tab algn="l" pos="7920000"/>
                <a:tab algn="l" pos="8280360"/>
                <a:tab algn="l" pos="8602560"/>
                <a:tab algn="l" pos="8961120"/>
                <a:tab algn="l" pos="9320040"/>
                <a:tab algn="l" pos="9678960"/>
                <a:tab algn="l" pos="10037520"/>
                <a:tab algn="l" pos="10396440"/>
                <a:tab algn="l" pos="1075500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     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self.assertEqual(response.status_code, 200)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848"/>
              </a:spcBef>
              <a:tabLst>
                <a:tab algn="l" pos="0"/>
                <a:tab algn="l" pos="349200"/>
                <a:tab algn="l" pos="707760"/>
                <a:tab algn="l" pos="1066680"/>
                <a:tab algn="l" pos="1425240"/>
                <a:tab algn="l" pos="1784160"/>
                <a:tab algn="l" pos="2143080"/>
                <a:tab algn="l" pos="2501640"/>
                <a:tab algn="l" pos="2860560"/>
                <a:tab algn="l" pos="3219120"/>
                <a:tab algn="l" pos="3578040"/>
                <a:tab algn="l" pos="3936960"/>
                <a:tab algn="l" pos="4295520"/>
                <a:tab algn="l" pos="4654440"/>
                <a:tab algn="l" pos="5013000"/>
                <a:tab algn="l" pos="5371920"/>
                <a:tab algn="l" pos="5730840"/>
                <a:tab algn="l" pos="6089400"/>
                <a:tab algn="l" pos="6448320"/>
                <a:tab algn="l" pos="6806880"/>
                <a:tab algn="l" pos="7165800"/>
                <a:tab algn="l" pos="7199280"/>
                <a:tab algn="l" pos="7559640"/>
                <a:tab algn="l" pos="7920000"/>
                <a:tab algn="l" pos="8280360"/>
                <a:tab algn="l" pos="8602560"/>
                <a:tab algn="l" pos="8961120"/>
                <a:tab algn="l" pos="9320040"/>
                <a:tab algn="l" pos="9678960"/>
                <a:tab algn="l" pos="10037520"/>
                <a:tab algn="l" pos="10396440"/>
                <a:tab algn="l" pos="1075500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      </a:t>
            </a:r>
            <a:r>
              <a:rPr b="1" lang="en-US" sz="2000" spc="-1" strike="noStrike">
                <a:solidFill>
                  <a:srgbClr val="008000"/>
                </a:solidFill>
                <a:latin typeface="Courier New"/>
                <a:ea typeface="Arial"/>
              </a:rPr>
              <a:t># Is test poll included in the page?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848"/>
              </a:spcBef>
              <a:tabLst>
                <a:tab algn="l" pos="0"/>
                <a:tab algn="l" pos="349200"/>
                <a:tab algn="l" pos="707760"/>
                <a:tab algn="l" pos="1066680"/>
                <a:tab algn="l" pos="1425240"/>
                <a:tab algn="l" pos="1784160"/>
                <a:tab algn="l" pos="2143080"/>
                <a:tab algn="l" pos="2501640"/>
                <a:tab algn="l" pos="2860560"/>
                <a:tab algn="l" pos="3219120"/>
                <a:tab algn="l" pos="3578040"/>
                <a:tab algn="l" pos="3936960"/>
                <a:tab algn="l" pos="4295520"/>
                <a:tab algn="l" pos="4654440"/>
                <a:tab algn="l" pos="5013000"/>
                <a:tab algn="l" pos="5371920"/>
                <a:tab algn="l" pos="5730840"/>
                <a:tab algn="l" pos="6089400"/>
                <a:tab algn="l" pos="6448320"/>
                <a:tab algn="l" pos="6806880"/>
                <a:tab algn="l" pos="7165800"/>
                <a:tab algn="l" pos="7199280"/>
                <a:tab algn="l" pos="7559640"/>
                <a:tab algn="l" pos="7920000"/>
                <a:tab algn="l" pos="8280360"/>
                <a:tab algn="l" pos="8602560"/>
                <a:tab algn="l" pos="8961120"/>
                <a:tab algn="l" pos="9320040"/>
                <a:tab algn="l" pos="9678960"/>
                <a:tab algn="l" pos="10037520"/>
                <a:tab algn="l" pos="10396440"/>
                <a:tab algn="l" pos="1075500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8000"/>
                </a:solidFill>
                <a:latin typeface="Courier New"/>
                <a:ea typeface="Arial"/>
              </a:rPr>
              <a:t>     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self.</a:t>
            </a:r>
            <a:r>
              <a:rPr b="1" lang="en-US" sz="2000" spc="-1" strike="noStrike">
                <a:solidFill>
                  <a:srgbClr val="ff0000"/>
                </a:solidFill>
                <a:latin typeface="Courier New"/>
                <a:ea typeface="Arial"/>
              </a:rPr>
              <a:t>assertContains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(response, </a:t>
            </a:r>
            <a:r>
              <a:rPr b="1" lang="en-US" sz="2000" spc="-1" strike="noStrike">
                <a:solidFill>
                  <a:srgbClr val="800080"/>
                </a:solidFill>
                <a:latin typeface="Courier New"/>
                <a:ea typeface="Arial"/>
              </a:rPr>
              <a:t>"ABCDEFGHIJ"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)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2" name="CustomShape 3"/>
          <p:cNvSpPr/>
          <p:nvPr/>
        </p:nvSpPr>
        <p:spPr>
          <a:xfrm>
            <a:off x="549360" y="1189080"/>
            <a:ext cx="8321760" cy="942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tabLst>
                <a:tab algn="l" pos="0"/>
                <a:tab algn="l" pos="349200"/>
                <a:tab algn="l" pos="707760"/>
                <a:tab algn="l" pos="1066680"/>
                <a:tab algn="l" pos="1425240"/>
                <a:tab algn="l" pos="1784160"/>
                <a:tab algn="l" pos="2143080"/>
                <a:tab algn="l" pos="2501640"/>
                <a:tab algn="l" pos="2860560"/>
                <a:tab algn="l" pos="3219120"/>
                <a:tab algn="l" pos="3578040"/>
                <a:tab algn="l" pos="3936960"/>
                <a:tab algn="l" pos="4295520"/>
                <a:tab algn="l" pos="4654440"/>
                <a:tab algn="l" pos="5013000"/>
                <a:tab algn="l" pos="5371920"/>
                <a:tab algn="l" pos="5730840"/>
                <a:tab algn="l" pos="6089400"/>
                <a:tab algn="l" pos="6448320"/>
                <a:tab algn="l" pos="6806880"/>
                <a:tab algn="l" pos="7165800"/>
                <a:tab algn="l" pos="7199280"/>
                <a:tab algn="l" pos="7559640"/>
                <a:tab algn="l" pos="7920000"/>
                <a:tab algn="l" pos="8280360"/>
                <a:tab algn="l" pos="8602560"/>
                <a:tab algn="l" pos="8961120"/>
                <a:tab algn="l" pos="9320040"/>
                <a:tab algn="l" pos="9678960"/>
                <a:tab algn="l" pos="10037520"/>
                <a:tab algn="l" pos="10396440"/>
                <a:tab algn="l" pos="1075500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Instead of writing "</a:t>
            </a:r>
            <a:r>
              <a:rPr b="0" lang="en-US" sz="2800" spc="-1" strike="noStrike">
                <a:solidFill>
                  <a:srgbClr val="000000"/>
                </a:solidFill>
                <a:latin typeface="Courier New"/>
              </a:rPr>
              <a:t>/polls/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" URL as a String,  use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reverse()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 to get the URL </a:t>
            </a:r>
            <a:r>
              <a:rPr b="0" lang="en-US" sz="2800" spc="-1" strike="noStrike">
                <a:solidFill>
                  <a:srgbClr val="000080"/>
                </a:solidFill>
                <a:latin typeface="Times New Roman"/>
              </a:rPr>
              <a:t>by name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 from </a:t>
            </a:r>
            <a:r>
              <a:rPr b="0" lang="en-US" sz="2800" spc="-1" strike="noStrike">
                <a:solidFill>
                  <a:srgbClr val="000000"/>
                </a:solidFill>
                <a:latin typeface="Courier New"/>
              </a:rPr>
              <a:t>urls.py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.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3" name="CustomShape 4"/>
          <p:cNvSpPr/>
          <p:nvPr/>
        </p:nvSpPr>
        <p:spPr>
          <a:xfrm>
            <a:off x="731880" y="4206960"/>
            <a:ext cx="5303880" cy="639720"/>
          </a:xfrm>
          <a:prstGeom prst="ellipse">
            <a:avLst/>
          </a:prstGeom>
          <a:noFill/>
          <a:ln w="93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5964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2006-08-07T09:57:57Z</dcterms:created>
  <dc:creator>James Brucker</dc:creator>
  <dc:description/>
  <dc:language>en-US</dc:language>
  <cp:lastModifiedBy/>
  <dcterms:modified xsi:type="dcterms:W3CDTF">2023-11-06T18:15:37Z</dcterms:modified>
  <cp:revision>127</cp:revision>
  <dc:subject/>
  <dc:title>Web Application Testing</dc:title>
</cp:coreProperties>
</file>