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5.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16.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8.xml.rels" ContentType="application/vnd.openxmlformats-package.relationships+xml"/>
  <Override PartName="/ppt/notesSlides/notesSlide19.xml" ContentType="application/vnd.openxmlformats-officedocument.presentationml.notes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Rectangle 1"/>
          <p:cNvSpPr/>
          <p:nvPr/>
        </p:nvSpPr>
        <p:spPr>
          <a:xfrm>
            <a:off x="0" y="0"/>
            <a:ext cx="6858000" cy="9144000"/>
          </a:xfrm>
          <a:prstGeom prst="rect">
            <a:avLst/>
          </a:prstGeom>
          <a:solidFill>
            <a:srgbClr val="ffffff"/>
          </a:solidFill>
          <a:ln w="9360">
            <a:noFill/>
          </a:ln>
        </p:spPr>
      </p:sp>
      <p:sp>
        <p:nvSpPr>
          <p:cNvPr id="96" name="CustomShape 2"/>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97" name="CustomShape 3"/>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98" name="CustomShape 4"/>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99" name="CustomShape 5"/>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100" name="CustomShape 6"/>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101" name="CustomShape 7"/>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102" name="CustomShape 8"/>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103" name="CustomShape 9"/>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104" name="CustomShape 10"/>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105" name="CustomShape 11"/>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106" name="CustomShape 12"/>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107" name="CustomShape 13"/>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108" name="CustomShape 14"/>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109" name="CustomShape 15"/>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110" name="CustomShape 16"/>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111" name="CustomShape 17"/>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112" name="CustomShape 18"/>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113" name="CustomShape 19"/>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114" name="CustomShape 20"/>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115" name="CustomShape 21"/>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116" name="CustomShape 22"/>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117" name="CustomShape 23"/>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118" name="CustomShape 24"/>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119" name="CustomShape 25"/>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120" name="CustomShape 26"/>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121" name="CustomShape 27"/>
          <p:cNvSpPr/>
          <p:nvPr/>
        </p:nvSpPr>
        <p:spPr>
          <a:xfrm>
            <a:off x="0" y="0"/>
            <a:ext cx="6858000" cy="9144000"/>
          </a:xfrm>
          <a:custGeom>
            <a:avLst/>
            <a:gdLst/>
            <a:ahLst/>
            <a:rect l="0" t="0" r="r" b="b"/>
            <a:pathLst>
              <a:path w="19052" h="2540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style>
          <a:lnRef idx="0"/>
          <a:fillRef idx="0"/>
          <a:effectRef idx="0"/>
          <a:fontRef idx="minor"/>
        </p:style>
      </p:sp>
      <p:sp>
        <p:nvSpPr>
          <p:cNvPr id="122" name="PlaceHolder 28"/>
          <p:cNvSpPr>
            <a:spLocks noGrp="1"/>
          </p:cNvSpPr>
          <p:nvPr>
            <p:ph type="hdr"/>
          </p:nvPr>
        </p:nvSpPr>
        <p:spPr>
          <a:xfrm>
            <a:off x="0" y="-360"/>
            <a:ext cx="2930400" cy="415800"/>
          </a:xfrm>
          <a:prstGeom prst="rect">
            <a:avLst/>
          </a:prstGeom>
        </p:spPr>
        <p:txBody>
          <a:bodyPr lIns="90000" rIns="90000" tIns="46800" bIns="46800">
            <a:noAutofit/>
          </a:bodyPr>
          <a:p>
            <a:pPr>
              <a:lnSpc>
                <a:spcPct val="100000"/>
              </a:lnSpc>
            </a:pPr>
            <a:r>
              <a:rPr b="0" lang="en-US" sz="1200" spc="-1" strike="noStrike">
                <a:latin typeface="Arial"/>
                <a:ea typeface="Arial"/>
              </a:rPr>
              <a:t>&lt;header&gt;</a:t>
            </a:r>
            <a:endParaRPr b="0" lang="en-US" sz="1200" spc="-1" strike="noStrike">
              <a:latin typeface="Times New Roman"/>
            </a:endParaRPr>
          </a:p>
        </p:txBody>
      </p:sp>
      <p:sp>
        <p:nvSpPr>
          <p:cNvPr id="123" name="PlaceHolder 29"/>
          <p:cNvSpPr>
            <a:spLocks noGrp="1"/>
          </p:cNvSpPr>
          <p:nvPr>
            <p:ph type="dt"/>
          </p:nvPr>
        </p:nvSpPr>
        <p:spPr>
          <a:xfrm>
            <a:off x="3886200" y="-360"/>
            <a:ext cx="2930400" cy="415800"/>
          </a:xfrm>
          <a:prstGeom prst="rect">
            <a:avLst/>
          </a:prstGeom>
        </p:spPr>
        <p:txBody>
          <a:bodyPr lIns="90000" rIns="90000" tIns="46800" bIns="46800">
            <a:noAutofit/>
          </a:bodyPr>
          <a:p>
            <a:pPr algn="r">
              <a:lnSpc>
                <a:spcPct val="100000"/>
              </a:lnSpc>
            </a:pPr>
            <a:r>
              <a:rPr b="0" lang="en-US" sz="1200" spc="-1" strike="noStrike">
                <a:latin typeface="Arial"/>
                <a:ea typeface="Arial"/>
              </a:rPr>
              <a:t>&lt;date/time&gt;</a:t>
            </a:r>
            <a:endParaRPr b="0" lang="en-US" sz="1200" spc="-1" strike="noStrike">
              <a:latin typeface="Times New Roman"/>
            </a:endParaRPr>
          </a:p>
        </p:txBody>
      </p:sp>
      <p:sp>
        <p:nvSpPr>
          <p:cNvPr id="124" name="PlaceHolder 30"/>
          <p:cNvSpPr>
            <a:spLocks noGrp="1"/>
          </p:cNvSpPr>
          <p:nvPr>
            <p:ph type="sldImg"/>
          </p:nvPr>
        </p:nvSpPr>
        <p:spPr>
          <a:xfrm>
            <a:off x="1142640" y="685800"/>
            <a:ext cx="4530600" cy="3387600"/>
          </a:xfrm>
          <a:prstGeom prst="rect">
            <a:avLst/>
          </a:prstGeom>
        </p:spPr>
        <p:txBody>
          <a:bodyPr lIns="90000" rIns="90000" tIns="46800" bIns="46800" anchor="b">
            <a:noAutofit/>
          </a:bodyPr>
          <a:p>
            <a:r>
              <a:rPr b="0" lang="en-US" sz="3200" spc="-1" strike="noStrike">
                <a:solidFill>
                  <a:srgbClr val="333399"/>
                </a:solidFill>
                <a:latin typeface="Comic Sans MS"/>
              </a:rPr>
              <a:t>Click to move the slide</a:t>
            </a:r>
            <a:endParaRPr b="0" lang="en-US" sz="3200" spc="-1" strike="noStrike">
              <a:solidFill>
                <a:srgbClr val="333399"/>
              </a:solidFill>
              <a:latin typeface="Comic Sans MS"/>
            </a:endParaRPr>
          </a:p>
        </p:txBody>
      </p:sp>
      <p:sp>
        <p:nvSpPr>
          <p:cNvPr id="125" name="PlaceHolder 31"/>
          <p:cNvSpPr>
            <a:spLocks noGrp="1"/>
          </p:cNvSpPr>
          <p:nvPr>
            <p:ph type="body"/>
          </p:nvPr>
        </p:nvSpPr>
        <p:spPr>
          <a:xfrm>
            <a:off x="914040" y="4343040"/>
            <a:ext cx="4987800" cy="4073400"/>
          </a:xfrm>
          <a:prstGeom prst="rect">
            <a:avLst/>
          </a:prstGeom>
        </p:spPr>
        <p:txBody>
          <a:bodyPr lIns="0" rIns="0" tIns="0" bIns="0">
            <a:noAutofit/>
          </a:bodyPr>
          <a:p>
            <a:r>
              <a:rPr b="0" lang="en-US" sz="1200" spc="-1" strike="noStrike">
                <a:solidFill>
                  <a:srgbClr val="000000"/>
                </a:solidFill>
                <a:latin typeface="Times New Roman"/>
              </a:rPr>
              <a:t>Click to edit the notes format</a:t>
            </a:r>
            <a:endParaRPr b="0" lang="en-US" sz="1200" spc="-1" strike="noStrike">
              <a:solidFill>
                <a:srgbClr val="000000"/>
              </a:solidFill>
              <a:latin typeface="Times New Roman"/>
            </a:endParaRPr>
          </a:p>
        </p:txBody>
      </p:sp>
      <p:sp>
        <p:nvSpPr>
          <p:cNvPr id="126" name="PlaceHolder 32"/>
          <p:cNvSpPr>
            <a:spLocks noGrp="1"/>
          </p:cNvSpPr>
          <p:nvPr>
            <p:ph type="ftr"/>
          </p:nvPr>
        </p:nvSpPr>
        <p:spPr>
          <a:xfrm>
            <a:off x="0" y="8686440"/>
            <a:ext cx="2930400" cy="415800"/>
          </a:xfrm>
          <a:prstGeom prst="rect">
            <a:avLst/>
          </a:prstGeom>
        </p:spPr>
        <p:txBody>
          <a:bodyPr lIns="90000" rIns="90000" tIns="46800" bIns="46800" anchor="b">
            <a:noAutofit/>
          </a:bodyPr>
          <a:p>
            <a:pPr>
              <a:lnSpc>
                <a:spcPct val="100000"/>
              </a:lnSpc>
            </a:pPr>
            <a:r>
              <a:rPr b="0" lang="en-US" sz="1200" spc="-1" strike="noStrike">
                <a:latin typeface="Arial"/>
                <a:ea typeface="Arial"/>
              </a:rPr>
              <a:t>&lt;footer&gt;</a:t>
            </a:r>
            <a:endParaRPr b="0" lang="en-US" sz="1200" spc="-1" strike="noStrike">
              <a:latin typeface="Times New Roman"/>
            </a:endParaRPr>
          </a:p>
        </p:txBody>
      </p:sp>
      <p:sp>
        <p:nvSpPr>
          <p:cNvPr id="127" name="PlaceHolder 33"/>
          <p:cNvSpPr>
            <a:spLocks noGrp="1"/>
          </p:cNvSpPr>
          <p:nvPr>
            <p:ph type="sldNum"/>
          </p:nvPr>
        </p:nvSpPr>
        <p:spPr>
          <a:xfrm>
            <a:off x="3886200" y="8686440"/>
            <a:ext cx="2930400" cy="415800"/>
          </a:xfrm>
          <a:prstGeom prst="rect">
            <a:avLst/>
          </a:prstGeom>
        </p:spPr>
        <p:txBody>
          <a:bodyPr lIns="90000" rIns="90000" tIns="46800" bIns="46800" anchor="b">
            <a:noAutofit/>
          </a:bodyPr>
          <a:p>
            <a:pPr algn="r">
              <a:lnSpc>
                <a:spcPct val="100000"/>
              </a:lnSpc>
            </a:pPr>
            <a:fld id="{12886EC3-EA90-4E1C-BE92-DA0220B4A0B1}" type="slidenum">
              <a:rPr b="0" lang="en-US" sz="1200" spc="-1" strike="noStrike">
                <a:latin typeface="Arial"/>
                <a:ea typeface="Arial"/>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1143000" y="685800"/>
            <a:ext cx="4572000" cy="3429000"/>
          </a:xfrm>
          <a:prstGeom prst="rect">
            <a:avLst/>
          </a:prstGeom>
        </p:spPr>
      </p:sp>
      <p:sp>
        <p:nvSpPr>
          <p:cNvPr id="191" name="CustomShape 2"/>
          <p:cNvSpPr/>
          <p:nvPr/>
        </p:nvSpPr>
        <p:spPr>
          <a:xfrm>
            <a:off x="914400" y="4343400"/>
            <a:ext cx="50292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Img"/>
          </p:nvPr>
        </p:nvSpPr>
        <p:spPr>
          <a:xfrm>
            <a:off x="1143000" y="685800"/>
            <a:ext cx="4557600" cy="3414600"/>
          </a:xfrm>
          <a:prstGeom prst="rect">
            <a:avLst/>
          </a:prstGeom>
        </p:spPr>
      </p:sp>
      <p:sp>
        <p:nvSpPr>
          <p:cNvPr id="201" name="CustomShape 2"/>
          <p:cNvSpPr/>
          <p:nvPr/>
        </p:nvSpPr>
        <p:spPr>
          <a:xfrm>
            <a:off x="914400" y="4343400"/>
            <a:ext cx="5014800" cy="4100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2122560" y="754200"/>
            <a:ext cx="2546280" cy="3724200"/>
          </a:xfrm>
          <a:prstGeom prst="rect">
            <a:avLst/>
          </a:prstGeom>
        </p:spPr>
      </p:sp>
      <p:sp>
        <p:nvSpPr>
          <p:cNvPr id="203" name="CustomShape 2"/>
          <p:cNvSpPr/>
          <p:nvPr/>
        </p:nvSpPr>
        <p:spPr>
          <a:xfrm>
            <a:off x="679320" y="4718160"/>
            <a:ext cx="5434200" cy="4468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2122560" y="754200"/>
            <a:ext cx="2546280" cy="3724200"/>
          </a:xfrm>
          <a:prstGeom prst="rect">
            <a:avLst/>
          </a:prstGeom>
        </p:spPr>
      </p:sp>
      <p:sp>
        <p:nvSpPr>
          <p:cNvPr id="205" name="CustomShape 2"/>
          <p:cNvSpPr/>
          <p:nvPr/>
        </p:nvSpPr>
        <p:spPr>
          <a:xfrm>
            <a:off x="679320" y="4718160"/>
            <a:ext cx="5434200" cy="4468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2122560" y="754200"/>
            <a:ext cx="2546280" cy="3724200"/>
          </a:xfrm>
          <a:prstGeom prst="rect">
            <a:avLst/>
          </a:prstGeom>
        </p:spPr>
      </p:sp>
      <p:sp>
        <p:nvSpPr>
          <p:cNvPr id="207" name="CustomShape 2"/>
          <p:cNvSpPr/>
          <p:nvPr/>
        </p:nvSpPr>
        <p:spPr>
          <a:xfrm>
            <a:off x="679320" y="4718160"/>
            <a:ext cx="5434200" cy="4468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2122560" y="754200"/>
            <a:ext cx="2546280" cy="3724200"/>
          </a:xfrm>
          <a:prstGeom prst="rect">
            <a:avLst/>
          </a:prstGeom>
        </p:spPr>
      </p:sp>
      <p:sp>
        <p:nvSpPr>
          <p:cNvPr id="209" name="CustomShape 2"/>
          <p:cNvSpPr/>
          <p:nvPr/>
        </p:nvSpPr>
        <p:spPr>
          <a:xfrm>
            <a:off x="679320" y="4718160"/>
            <a:ext cx="5434200" cy="4468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2122560" y="754200"/>
            <a:ext cx="2546280" cy="3724200"/>
          </a:xfrm>
          <a:prstGeom prst="rect">
            <a:avLst/>
          </a:prstGeom>
        </p:spPr>
      </p:sp>
      <p:sp>
        <p:nvSpPr>
          <p:cNvPr id="211" name="CustomShape 2"/>
          <p:cNvSpPr/>
          <p:nvPr/>
        </p:nvSpPr>
        <p:spPr>
          <a:xfrm>
            <a:off x="679320" y="4718160"/>
            <a:ext cx="5434200" cy="4468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11798280" y="-11798280"/>
            <a:ext cx="11787120" cy="12541320"/>
          </a:xfrm>
          <a:prstGeom prst="rect">
            <a:avLst/>
          </a:prstGeom>
        </p:spPr>
      </p:sp>
      <p:sp>
        <p:nvSpPr>
          <p:cNvPr id="213" name="CustomShape 2"/>
          <p:cNvSpPr/>
          <p:nvPr/>
        </p:nvSpPr>
        <p:spPr>
          <a:xfrm>
            <a:off x="679320" y="4718160"/>
            <a:ext cx="5421600" cy="4456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11798280" y="-11798280"/>
            <a:ext cx="11787120" cy="12541320"/>
          </a:xfrm>
          <a:prstGeom prst="rect">
            <a:avLst/>
          </a:prstGeom>
        </p:spPr>
      </p:sp>
      <p:sp>
        <p:nvSpPr>
          <p:cNvPr id="215" name="CustomShape 2"/>
          <p:cNvSpPr/>
          <p:nvPr/>
        </p:nvSpPr>
        <p:spPr>
          <a:xfrm>
            <a:off x="679320" y="4718160"/>
            <a:ext cx="5421600" cy="4456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Img"/>
          </p:nvPr>
        </p:nvSpPr>
        <p:spPr>
          <a:xfrm>
            <a:off x="1143000" y="685800"/>
            <a:ext cx="4562640" cy="3419640"/>
          </a:xfrm>
          <a:prstGeom prst="rect">
            <a:avLst/>
          </a:prstGeom>
        </p:spPr>
      </p:sp>
      <p:sp>
        <p:nvSpPr>
          <p:cNvPr id="193" name="CustomShape 2"/>
          <p:cNvSpPr/>
          <p:nvPr/>
        </p:nvSpPr>
        <p:spPr>
          <a:xfrm>
            <a:off x="914400" y="4343400"/>
            <a:ext cx="5019840" cy="4105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1143000" y="685800"/>
            <a:ext cx="4557600" cy="3414600"/>
          </a:xfrm>
          <a:prstGeom prst="rect">
            <a:avLst/>
          </a:prstGeom>
        </p:spPr>
      </p:sp>
      <p:sp>
        <p:nvSpPr>
          <p:cNvPr id="217" name="CustomShape 2"/>
          <p:cNvSpPr/>
          <p:nvPr/>
        </p:nvSpPr>
        <p:spPr>
          <a:xfrm>
            <a:off x="914400" y="4343400"/>
            <a:ext cx="5014800" cy="4100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1143000" y="685800"/>
            <a:ext cx="4559400" cy="3416400"/>
          </a:xfrm>
          <a:prstGeom prst="rect">
            <a:avLst/>
          </a:prstGeom>
        </p:spPr>
      </p:sp>
      <p:sp>
        <p:nvSpPr>
          <p:cNvPr id="195" name="CustomShape 2"/>
          <p:cNvSpPr/>
          <p:nvPr/>
        </p:nvSpPr>
        <p:spPr>
          <a:xfrm>
            <a:off x="914400" y="4343400"/>
            <a:ext cx="5016600" cy="4102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1143000" y="685800"/>
            <a:ext cx="4556160" cy="3413160"/>
          </a:xfrm>
          <a:prstGeom prst="rect">
            <a:avLst/>
          </a:prstGeom>
        </p:spPr>
      </p:sp>
      <p:sp>
        <p:nvSpPr>
          <p:cNvPr id="197" name="CustomShape 2"/>
          <p:cNvSpPr/>
          <p:nvPr/>
        </p:nvSpPr>
        <p:spPr>
          <a:xfrm>
            <a:off x="914400" y="4343400"/>
            <a:ext cx="5013360" cy="4098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1143000" y="685800"/>
            <a:ext cx="4557600" cy="3414600"/>
          </a:xfrm>
          <a:prstGeom prst="rect">
            <a:avLst/>
          </a:prstGeom>
        </p:spPr>
      </p:sp>
      <p:sp>
        <p:nvSpPr>
          <p:cNvPr id="199" name="CustomShape 2"/>
          <p:cNvSpPr/>
          <p:nvPr/>
        </p:nvSpPr>
        <p:spPr>
          <a:xfrm>
            <a:off x="914400" y="4343400"/>
            <a:ext cx="5014800" cy="4100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11280" y="259920"/>
            <a:ext cx="7880400" cy="824040"/>
          </a:xfrm>
          <a:prstGeom prst="rect">
            <a:avLst/>
          </a:prstGeom>
        </p:spPr>
        <p:txBody>
          <a:bodyPr lIns="90000" rIns="90000" tIns="46800" bIns="46800" anchor="ctr" anchorCtr="1">
            <a:noAutofit/>
          </a:bodyPr>
          <a:p>
            <a:endParaRPr b="0" lang="en-US" sz="3200" spc="-1" strike="noStrike">
              <a:solidFill>
                <a:srgbClr val="333399"/>
              </a:solidFill>
              <a:latin typeface="Arial"/>
            </a:endParaRPr>
          </a:p>
        </p:txBody>
      </p:sp>
      <p:sp>
        <p:nvSpPr>
          <p:cNvPr id="30" name="PlaceHolder 2"/>
          <p:cNvSpPr>
            <a:spLocks noGrp="1"/>
          </p:cNvSpPr>
          <p:nvPr>
            <p:ph type="body"/>
          </p:nvPr>
        </p:nvSpPr>
        <p:spPr>
          <a:xfrm>
            <a:off x="611280" y="1371240"/>
            <a:ext cx="788040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31" name="PlaceHolder 3"/>
          <p:cNvSpPr>
            <a:spLocks noGrp="1"/>
          </p:cNvSpPr>
          <p:nvPr>
            <p:ph type="body"/>
          </p:nvPr>
        </p:nvSpPr>
        <p:spPr>
          <a:xfrm>
            <a:off x="611280" y="3681360"/>
            <a:ext cx="788040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11280" y="259920"/>
            <a:ext cx="7880400" cy="824040"/>
          </a:xfrm>
          <a:prstGeom prst="rect">
            <a:avLst/>
          </a:prstGeom>
        </p:spPr>
        <p:txBody>
          <a:bodyPr lIns="90000" rIns="90000" tIns="46800" bIns="46800" anchor="ctr" anchorCtr="1">
            <a:noAutofit/>
          </a:bodyPr>
          <a:p>
            <a:endParaRPr b="0" lang="en-US" sz="3200" spc="-1" strike="noStrike">
              <a:solidFill>
                <a:srgbClr val="333399"/>
              </a:solidFill>
              <a:latin typeface="Arial"/>
            </a:endParaRPr>
          </a:p>
        </p:txBody>
      </p:sp>
      <p:sp>
        <p:nvSpPr>
          <p:cNvPr id="33" name="PlaceHolder 2"/>
          <p:cNvSpPr>
            <a:spLocks noGrp="1"/>
          </p:cNvSpPr>
          <p:nvPr>
            <p:ph type="body"/>
          </p:nvPr>
        </p:nvSpPr>
        <p:spPr>
          <a:xfrm>
            <a:off x="611280" y="1371240"/>
            <a:ext cx="384552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34" name="PlaceHolder 3"/>
          <p:cNvSpPr>
            <a:spLocks noGrp="1"/>
          </p:cNvSpPr>
          <p:nvPr>
            <p:ph type="body"/>
          </p:nvPr>
        </p:nvSpPr>
        <p:spPr>
          <a:xfrm>
            <a:off x="4649400" y="1371240"/>
            <a:ext cx="384552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35" name="PlaceHolder 4"/>
          <p:cNvSpPr>
            <a:spLocks noGrp="1"/>
          </p:cNvSpPr>
          <p:nvPr>
            <p:ph type="body"/>
          </p:nvPr>
        </p:nvSpPr>
        <p:spPr>
          <a:xfrm>
            <a:off x="611280" y="3681360"/>
            <a:ext cx="384552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36" name="PlaceHolder 5"/>
          <p:cNvSpPr>
            <a:spLocks noGrp="1"/>
          </p:cNvSpPr>
          <p:nvPr>
            <p:ph type="body"/>
          </p:nvPr>
        </p:nvSpPr>
        <p:spPr>
          <a:xfrm>
            <a:off x="4649400" y="3681360"/>
            <a:ext cx="384552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11280" y="259920"/>
            <a:ext cx="7880400" cy="824040"/>
          </a:xfrm>
          <a:prstGeom prst="rect">
            <a:avLst/>
          </a:prstGeom>
        </p:spPr>
        <p:txBody>
          <a:bodyPr lIns="90000" rIns="90000" tIns="46800" bIns="46800" anchor="ctr" anchorCtr="1">
            <a:noAutofit/>
          </a:bodyPr>
          <a:p>
            <a:endParaRPr b="0" lang="en-US" sz="3200" spc="-1" strike="noStrike">
              <a:solidFill>
                <a:srgbClr val="333399"/>
              </a:solidFill>
              <a:latin typeface="Arial"/>
            </a:endParaRPr>
          </a:p>
        </p:txBody>
      </p:sp>
      <p:sp>
        <p:nvSpPr>
          <p:cNvPr id="38" name="PlaceHolder 2"/>
          <p:cNvSpPr>
            <a:spLocks noGrp="1"/>
          </p:cNvSpPr>
          <p:nvPr>
            <p:ph type="body"/>
          </p:nvPr>
        </p:nvSpPr>
        <p:spPr>
          <a:xfrm>
            <a:off x="611280" y="1371240"/>
            <a:ext cx="253728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39" name="PlaceHolder 3"/>
          <p:cNvSpPr>
            <a:spLocks noGrp="1"/>
          </p:cNvSpPr>
          <p:nvPr>
            <p:ph type="body"/>
          </p:nvPr>
        </p:nvSpPr>
        <p:spPr>
          <a:xfrm>
            <a:off x="3275640" y="1371240"/>
            <a:ext cx="253728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40" name="PlaceHolder 4"/>
          <p:cNvSpPr>
            <a:spLocks noGrp="1"/>
          </p:cNvSpPr>
          <p:nvPr>
            <p:ph type="body"/>
          </p:nvPr>
        </p:nvSpPr>
        <p:spPr>
          <a:xfrm>
            <a:off x="5940360" y="1371240"/>
            <a:ext cx="253728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41" name="PlaceHolder 5"/>
          <p:cNvSpPr>
            <a:spLocks noGrp="1"/>
          </p:cNvSpPr>
          <p:nvPr>
            <p:ph type="body"/>
          </p:nvPr>
        </p:nvSpPr>
        <p:spPr>
          <a:xfrm>
            <a:off x="611280" y="3681360"/>
            <a:ext cx="253728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42" name="PlaceHolder 6"/>
          <p:cNvSpPr>
            <a:spLocks noGrp="1"/>
          </p:cNvSpPr>
          <p:nvPr>
            <p:ph type="body"/>
          </p:nvPr>
        </p:nvSpPr>
        <p:spPr>
          <a:xfrm>
            <a:off x="3275640" y="3681360"/>
            <a:ext cx="253728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43" name="PlaceHolder 7"/>
          <p:cNvSpPr>
            <a:spLocks noGrp="1"/>
          </p:cNvSpPr>
          <p:nvPr>
            <p:ph type="body"/>
          </p:nvPr>
        </p:nvSpPr>
        <p:spPr>
          <a:xfrm>
            <a:off x="5940360" y="3681360"/>
            <a:ext cx="253728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611280" y="259920"/>
            <a:ext cx="7880400" cy="824040"/>
          </a:xfrm>
          <a:prstGeom prst="rect">
            <a:avLst/>
          </a:prstGeom>
        </p:spPr>
        <p:txBody>
          <a:bodyPr lIns="90000" rIns="90000" tIns="46800" bIns="46800" anchor="ctr" anchorCtr="1">
            <a:noAutofit/>
          </a:bodyPr>
          <a:p>
            <a:endParaRPr b="0" lang="en-US" sz="3200" spc="-1" strike="noStrike">
              <a:solidFill>
                <a:srgbClr val="333399"/>
              </a:solidFill>
              <a:latin typeface="Arial"/>
            </a:endParaRPr>
          </a:p>
        </p:txBody>
      </p:sp>
      <p:sp>
        <p:nvSpPr>
          <p:cNvPr id="60" name="PlaceHolder 2"/>
          <p:cNvSpPr>
            <a:spLocks noGrp="1"/>
          </p:cNvSpPr>
          <p:nvPr>
            <p:ph type="subTitle"/>
          </p:nvPr>
        </p:nvSpPr>
        <p:spPr>
          <a:xfrm>
            <a:off x="611280" y="1371240"/>
            <a:ext cx="7880400" cy="4422600"/>
          </a:xfrm>
          <a:prstGeom prst="rect">
            <a:avLst/>
          </a:prstGeom>
        </p:spPr>
        <p:txBody>
          <a:bodyPr lIns="0" rIns="0" tIns="0" bIns="0" anchor="ctr">
            <a:noAutofit/>
          </a:bodyPr>
          <a:p>
            <a:pPr marL="342720" indent="-342720" algn="ctr">
              <a:spcBef>
                <a:spcPts val="1247"/>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endParaRPr b="0" lang="en-US" sz="20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11280" y="259920"/>
            <a:ext cx="7880400" cy="824040"/>
          </a:xfrm>
          <a:prstGeom prst="rect">
            <a:avLst/>
          </a:prstGeom>
        </p:spPr>
        <p:txBody>
          <a:bodyPr lIns="90000" rIns="90000" tIns="46800" bIns="46800" anchor="ctr" anchorCtr="1">
            <a:noAutofit/>
          </a:bodyPr>
          <a:p>
            <a:endParaRPr b="0" lang="en-US" sz="3200" spc="-1" strike="noStrike">
              <a:solidFill>
                <a:srgbClr val="333399"/>
              </a:solidFill>
              <a:latin typeface="Arial"/>
            </a:endParaRPr>
          </a:p>
        </p:txBody>
      </p:sp>
      <p:sp>
        <p:nvSpPr>
          <p:cNvPr id="62" name="PlaceHolder 2"/>
          <p:cNvSpPr>
            <a:spLocks noGrp="1"/>
          </p:cNvSpPr>
          <p:nvPr>
            <p:ph type="body"/>
          </p:nvPr>
        </p:nvSpPr>
        <p:spPr>
          <a:xfrm>
            <a:off x="611280" y="1371240"/>
            <a:ext cx="7880400" cy="4422600"/>
          </a:xfrm>
          <a:prstGeom prst="rect">
            <a:avLst/>
          </a:prstGeom>
        </p:spPr>
        <p:txBody>
          <a:bodyPr lIns="90000" rIns="90000" tIns="46800" bIns="46800">
            <a:normAutofit/>
          </a:bodyPr>
          <a:p>
            <a:endParaRPr b="0" lang="en-US" sz="2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11280" y="259920"/>
            <a:ext cx="7880400" cy="824040"/>
          </a:xfrm>
          <a:prstGeom prst="rect">
            <a:avLst/>
          </a:prstGeom>
        </p:spPr>
        <p:txBody>
          <a:bodyPr lIns="90000" rIns="90000" tIns="46800" bIns="46800" anchor="ctr" anchorCtr="1">
            <a:noAutofit/>
          </a:bodyPr>
          <a:p>
            <a:endParaRPr b="0" lang="en-US" sz="3200" spc="-1" strike="noStrike">
              <a:solidFill>
                <a:srgbClr val="333399"/>
              </a:solidFill>
              <a:latin typeface="Arial"/>
            </a:endParaRPr>
          </a:p>
        </p:txBody>
      </p:sp>
      <p:sp>
        <p:nvSpPr>
          <p:cNvPr id="64" name="PlaceHolder 2"/>
          <p:cNvSpPr>
            <a:spLocks noGrp="1"/>
          </p:cNvSpPr>
          <p:nvPr>
            <p:ph type="body"/>
          </p:nvPr>
        </p:nvSpPr>
        <p:spPr>
          <a:xfrm>
            <a:off x="611280" y="1371240"/>
            <a:ext cx="3845520" cy="442260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65" name="PlaceHolder 3"/>
          <p:cNvSpPr>
            <a:spLocks noGrp="1"/>
          </p:cNvSpPr>
          <p:nvPr>
            <p:ph type="body"/>
          </p:nvPr>
        </p:nvSpPr>
        <p:spPr>
          <a:xfrm>
            <a:off x="4649400" y="1371240"/>
            <a:ext cx="3845520" cy="4422600"/>
          </a:xfrm>
          <a:prstGeom prst="rect">
            <a:avLst/>
          </a:prstGeom>
        </p:spPr>
        <p:txBody>
          <a:bodyPr lIns="90000" rIns="90000" tIns="46800" bIns="46800">
            <a:normAutofit/>
          </a:bodyPr>
          <a:p>
            <a:endParaRPr b="0" lang="en-US" sz="2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611280" y="259920"/>
            <a:ext cx="7880400" cy="824040"/>
          </a:xfrm>
          <a:prstGeom prst="rect">
            <a:avLst/>
          </a:prstGeom>
        </p:spPr>
        <p:txBody>
          <a:bodyPr lIns="90000" rIns="90000" tIns="46800" bIns="46800" anchor="ctr" anchorCtr="1">
            <a:noAutofit/>
          </a:bodyPr>
          <a:p>
            <a:endParaRPr b="0" lang="en-US" sz="3200" spc="-1" strike="noStrike">
              <a:solidFill>
                <a:srgbClr val="333399"/>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611280" y="259920"/>
            <a:ext cx="7880400" cy="3821040"/>
          </a:xfrm>
          <a:prstGeom prst="rect">
            <a:avLst/>
          </a:prstGeom>
        </p:spPr>
        <p:txBody>
          <a:bodyPr lIns="0" rIns="0" tIns="0" bIns="0" anchor="ctr">
            <a:noAutofit/>
          </a:bodyPr>
          <a:p>
            <a:pPr marL="342720" indent="-342720" algn="ctr">
              <a:spcBef>
                <a:spcPts val="1247"/>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endParaRPr b="0" lang="en-US" sz="20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11280" y="259920"/>
            <a:ext cx="7880400" cy="824040"/>
          </a:xfrm>
          <a:prstGeom prst="rect">
            <a:avLst/>
          </a:prstGeom>
        </p:spPr>
        <p:txBody>
          <a:bodyPr lIns="90000" rIns="90000" tIns="46800" bIns="46800" anchor="ctr" anchorCtr="1">
            <a:noAutofit/>
          </a:bodyPr>
          <a:p>
            <a:endParaRPr b="0" lang="en-US" sz="3200" spc="-1" strike="noStrike">
              <a:solidFill>
                <a:srgbClr val="333399"/>
              </a:solidFill>
              <a:latin typeface="Arial"/>
            </a:endParaRPr>
          </a:p>
        </p:txBody>
      </p:sp>
      <p:sp>
        <p:nvSpPr>
          <p:cNvPr id="69" name="PlaceHolder 2"/>
          <p:cNvSpPr>
            <a:spLocks noGrp="1"/>
          </p:cNvSpPr>
          <p:nvPr>
            <p:ph type="body"/>
          </p:nvPr>
        </p:nvSpPr>
        <p:spPr>
          <a:xfrm>
            <a:off x="611280" y="1371240"/>
            <a:ext cx="384552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70" name="PlaceHolder 3"/>
          <p:cNvSpPr>
            <a:spLocks noGrp="1"/>
          </p:cNvSpPr>
          <p:nvPr>
            <p:ph type="body"/>
          </p:nvPr>
        </p:nvSpPr>
        <p:spPr>
          <a:xfrm>
            <a:off x="4649400" y="1371240"/>
            <a:ext cx="3845520" cy="442260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71" name="PlaceHolder 4"/>
          <p:cNvSpPr>
            <a:spLocks noGrp="1"/>
          </p:cNvSpPr>
          <p:nvPr>
            <p:ph type="body"/>
          </p:nvPr>
        </p:nvSpPr>
        <p:spPr>
          <a:xfrm>
            <a:off x="611280" y="3681360"/>
            <a:ext cx="384552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11280" y="259920"/>
            <a:ext cx="7880400" cy="824040"/>
          </a:xfrm>
          <a:prstGeom prst="rect">
            <a:avLst/>
          </a:prstGeom>
        </p:spPr>
        <p:txBody>
          <a:bodyPr lIns="90000" rIns="90000" tIns="46800" bIns="46800" anchor="ctr" anchorCtr="1">
            <a:noAutofit/>
          </a:bodyPr>
          <a:p>
            <a:endParaRPr b="0" lang="en-US" sz="3200" spc="-1" strike="noStrike">
              <a:solidFill>
                <a:srgbClr val="333399"/>
              </a:solidFill>
              <a:latin typeface="Arial"/>
            </a:endParaRPr>
          </a:p>
        </p:txBody>
      </p:sp>
      <p:sp>
        <p:nvSpPr>
          <p:cNvPr id="9" name="PlaceHolder 2"/>
          <p:cNvSpPr>
            <a:spLocks noGrp="1"/>
          </p:cNvSpPr>
          <p:nvPr>
            <p:ph type="subTitle"/>
          </p:nvPr>
        </p:nvSpPr>
        <p:spPr>
          <a:xfrm>
            <a:off x="611280" y="1371240"/>
            <a:ext cx="7880400" cy="4422600"/>
          </a:xfrm>
          <a:prstGeom prst="rect">
            <a:avLst/>
          </a:prstGeom>
        </p:spPr>
        <p:txBody>
          <a:bodyPr lIns="0" rIns="0" tIns="0" bIns="0" anchor="ctr">
            <a:noAutofit/>
          </a:bodyPr>
          <a:p>
            <a:pPr marL="342720" indent="-342720" algn="ctr">
              <a:spcBef>
                <a:spcPts val="1247"/>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endParaRPr b="0" lang="en-US" sz="20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11280" y="259920"/>
            <a:ext cx="7880400" cy="824040"/>
          </a:xfrm>
          <a:prstGeom prst="rect">
            <a:avLst/>
          </a:prstGeom>
        </p:spPr>
        <p:txBody>
          <a:bodyPr lIns="90000" rIns="90000" tIns="46800" bIns="46800" anchor="ctr" anchorCtr="1">
            <a:noAutofit/>
          </a:bodyPr>
          <a:p>
            <a:endParaRPr b="0" lang="en-US" sz="3200" spc="-1" strike="noStrike">
              <a:solidFill>
                <a:srgbClr val="333399"/>
              </a:solidFill>
              <a:latin typeface="Arial"/>
            </a:endParaRPr>
          </a:p>
        </p:txBody>
      </p:sp>
      <p:sp>
        <p:nvSpPr>
          <p:cNvPr id="73" name="PlaceHolder 2"/>
          <p:cNvSpPr>
            <a:spLocks noGrp="1"/>
          </p:cNvSpPr>
          <p:nvPr>
            <p:ph type="body"/>
          </p:nvPr>
        </p:nvSpPr>
        <p:spPr>
          <a:xfrm>
            <a:off x="611280" y="1371240"/>
            <a:ext cx="3845520" cy="442260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74" name="PlaceHolder 3"/>
          <p:cNvSpPr>
            <a:spLocks noGrp="1"/>
          </p:cNvSpPr>
          <p:nvPr>
            <p:ph type="body"/>
          </p:nvPr>
        </p:nvSpPr>
        <p:spPr>
          <a:xfrm>
            <a:off x="4649400" y="1371240"/>
            <a:ext cx="384552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75" name="PlaceHolder 4"/>
          <p:cNvSpPr>
            <a:spLocks noGrp="1"/>
          </p:cNvSpPr>
          <p:nvPr>
            <p:ph type="body"/>
          </p:nvPr>
        </p:nvSpPr>
        <p:spPr>
          <a:xfrm>
            <a:off x="4649400" y="3681360"/>
            <a:ext cx="384552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11280" y="259920"/>
            <a:ext cx="7880400" cy="824040"/>
          </a:xfrm>
          <a:prstGeom prst="rect">
            <a:avLst/>
          </a:prstGeom>
        </p:spPr>
        <p:txBody>
          <a:bodyPr lIns="90000" rIns="90000" tIns="46800" bIns="46800" anchor="ctr" anchorCtr="1">
            <a:noAutofit/>
          </a:bodyPr>
          <a:p>
            <a:endParaRPr b="0" lang="en-US" sz="3200" spc="-1" strike="noStrike">
              <a:solidFill>
                <a:srgbClr val="333399"/>
              </a:solidFill>
              <a:latin typeface="Arial"/>
            </a:endParaRPr>
          </a:p>
        </p:txBody>
      </p:sp>
      <p:sp>
        <p:nvSpPr>
          <p:cNvPr id="77" name="PlaceHolder 2"/>
          <p:cNvSpPr>
            <a:spLocks noGrp="1"/>
          </p:cNvSpPr>
          <p:nvPr>
            <p:ph type="body"/>
          </p:nvPr>
        </p:nvSpPr>
        <p:spPr>
          <a:xfrm>
            <a:off x="611280" y="1371240"/>
            <a:ext cx="384552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78" name="PlaceHolder 3"/>
          <p:cNvSpPr>
            <a:spLocks noGrp="1"/>
          </p:cNvSpPr>
          <p:nvPr>
            <p:ph type="body"/>
          </p:nvPr>
        </p:nvSpPr>
        <p:spPr>
          <a:xfrm>
            <a:off x="4649400" y="1371240"/>
            <a:ext cx="384552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79" name="PlaceHolder 4"/>
          <p:cNvSpPr>
            <a:spLocks noGrp="1"/>
          </p:cNvSpPr>
          <p:nvPr>
            <p:ph type="body"/>
          </p:nvPr>
        </p:nvSpPr>
        <p:spPr>
          <a:xfrm>
            <a:off x="611280" y="3681360"/>
            <a:ext cx="788040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11280" y="259920"/>
            <a:ext cx="7880400" cy="824040"/>
          </a:xfrm>
          <a:prstGeom prst="rect">
            <a:avLst/>
          </a:prstGeom>
        </p:spPr>
        <p:txBody>
          <a:bodyPr lIns="90000" rIns="90000" tIns="46800" bIns="46800" anchor="ctr" anchorCtr="1">
            <a:noAutofit/>
          </a:bodyPr>
          <a:p>
            <a:endParaRPr b="0" lang="en-US" sz="3200" spc="-1" strike="noStrike">
              <a:solidFill>
                <a:srgbClr val="333399"/>
              </a:solidFill>
              <a:latin typeface="Arial"/>
            </a:endParaRPr>
          </a:p>
        </p:txBody>
      </p:sp>
      <p:sp>
        <p:nvSpPr>
          <p:cNvPr id="81" name="PlaceHolder 2"/>
          <p:cNvSpPr>
            <a:spLocks noGrp="1"/>
          </p:cNvSpPr>
          <p:nvPr>
            <p:ph type="body"/>
          </p:nvPr>
        </p:nvSpPr>
        <p:spPr>
          <a:xfrm>
            <a:off x="611280" y="1371240"/>
            <a:ext cx="788040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82" name="PlaceHolder 3"/>
          <p:cNvSpPr>
            <a:spLocks noGrp="1"/>
          </p:cNvSpPr>
          <p:nvPr>
            <p:ph type="body"/>
          </p:nvPr>
        </p:nvSpPr>
        <p:spPr>
          <a:xfrm>
            <a:off x="611280" y="3681360"/>
            <a:ext cx="788040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11280" y="259920"/>
            <a:ext cx="7880400" cy="824040"/>
          </a:xfrm>
          <a:prstGeom prst="rect">
            <a:avLst/>
          </a:prstGeom>
        </p:spPr>
        <p:txBody>
          <a:bodyPr lIns="90000" rIns="90000" tIns="46800" bIns="46800" anchor="ctr" anchorCtr="1">
            <a:noAutofit/>
          </a:bodyPr>
          <a:p>
            <a:endParaRPr b="0" lang="en-US" sz="3200" spc="-1" strike="noStrike">
              <a:solidFill>
                <a:srgbClr val="333399"/>
              </a:solidFill>
              <a:latin typeface="Arial"/>
            </a:endParaRPr>
          </a:p>
        </p:txBody>
      </p:sp>
      <p:sp>
        <p:nvSpPr>
          <p:cNvPr id="84" name="PlaceHolder 2"/>
          <p:cNvSpPr>
            <a:spLocks noGrp="1"/>
          </p:cNvSpPr>
          <p:nvPr>
            <p:ph type="body"/>
          </p:nvPr>
        </p:nvSpPr>
        <p:spPr>
          <a:xfrm>
            <a:off x="611280" y="1371240"/>
            <a:ext cx="384552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85" name="PlaceHolder 3"/>
          <p:cNvSpPr>
            <a:spLocks noGrp="1"/>
          </p:cNvSpPr>
          <p:nvPr>
            <p:ph type="body"/>
          </p:nvPr>
        </p:nvSpPr>
        <p:spPr>
          <a:xfrm>
            <a:off x="4649400" y="1371240"/>
            <a:ext cx="384552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86" name="PlaceHolder 4"/>
          <p:cNvSpPr>
            <a:spLocks noGrp="1"/>
          </p:cNvSpPr>
          <p:nvPr>
            <p:ph type="body"/>
          </p:nvPr>
        </p:nvSpPr>
        <p:spPr>
          <a:xfrm>
            <a:off x="611280" y="3681360"/>
            <a:ext cx="384552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87" name="PlaceHolder 5"/>
          <p:cNvSpPr>
            <a:spLocks noGrp="1"/>
          </p:cNvSpPr>
          <p:nvPr>
            <p:ph type="body"/>
          </p:nvPr>
        </p:nvSpPr>
        <p:spPr>
          <a:xfrm>
            <a:off x="4649400" y="3681360"/>
            <a:ext cx="384552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11280" y="259920"/>
            <a:ext cx="7880400" cy="824040"/>
          </a:xfrm>
          <a:prstGeom prst="rect">
            <a:avLst/>
          </a:prstGeom>
        </p:spPr>
        <p:txBody>
          <a:bodyPr lIns="90000" rIns="90000" tIns="46800" bIns="46800" anchor="ctr" anchorCtr="1">
            <a:noAutofit/>
          </a:bodyPr>
          <a:p>
            <a:endParaRPr b="0" lang="en-US" sz="3200" spc="-1" strike="noStrike">
              <a:solidFill>
                <a:srgbClr val="333399"/>
              </a:solidFill>
              <a:latin typeface="Arial"/>
            </a:endParaRPr>
          </a:p>
        </p:txBody>
      </p:sp>
      <p:sp>
        <p:nvSpPr>
          <p:cNvPr id="89" name="PlaceHolder 2"/>
          <p:cNvSpPr>
            <a:spLocks noGrp="1"/>
          </p:cNvSpPr>
          <p:nvPr>
            <p:ph type="body"/>
          </p:nvPr>
        </p:nvSpPr>
        <p:spPr>
          <a:xfrm>
            <a:off x="611280" y="1371240"/>
            <a:ext cx="253728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90" name="PlaceHolder 3"/>
          <p:cNvSpPr>
            <a:spLocks noGrp="1"/>
          </p:cNvSpPr>
          <p:nvPr>
            <p:ph type="body"/>
          </p:nvPr>
        </p:nvSpPr>
        <p:spPr>
          <a:xfrm>
            <a:off x="3275640" y="1371240"/>
            <a:ext cx="253728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91" name="PlaceHolder 4"/>
          <p:cNvSpPr>
            <a:spLocks noGrp="1"/>
          </p:cNvSpPr>
          <p:nvPr>
            <p:ph type="body"/>
          </p:nvPr>
        </p:nvSpPr>
        <p:spPr>
          <a:xfrm>
            <a:off x="5940360" y="1371240"/>
            <a:ext cx="253728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92" name="PlaceHolder 5"/>
          <p:cNvSpPr>
            <a:spLocks noGrp="1"/>
          </p:cNvSpPr>
          <p:nvPr>
            <p:ph type="body"/>
          </p:nvPr>
        </p:nvSpPr>
        <p:spPr>
          <a:xfrm>
            <a:off x="611280" y="3681360"/>
            <a:ext cx="253728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93" name="PlaceHolder 6"/>
          <p:cNvSpPr>
            <a:spLocks noGrp="1"/>
          </p:cNvSpPr>
          <p:nvPr>
            <p:ph type="body"/>
          </p:nvPr>
        </p:nvSpPr>
        <p:spPr>
          <a:xfrm>
            <a:off x="3275640" y="3681360"/>
            <a:ext cx="253728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94" name="PlaceHolder 7"/>
          <p:cNvSpPr>
            <a:spLocks noGrp="1"/>
          </p:cNvSpPr>
          <p:nvPr>
            <p:ph type="body"/>
          </p:nvPr>
        </p:nvSpPr>
        <p:spPr>
          <a:xfrm>
            <a:off x="5940360" y="3681360"/>
            <a:ext cx="253728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11280" y="259920"/>
            <a:ext cx="7880400" cy="824040"/>
          </a:xfrm>
          <a:prstGeom prst="rect">
            <a:avLst/>
          </a:prstGeom>
        </p:spPr>
        <p:txBody>
          <a:bodyPr lIns="90000" rIns="90000" tIns="46800" bIns="46800" anchor="ctr" anchorCtr="1">
            <a:noAutofit/>
          </a:bodyPr>
          <a:p>
            <a:endParaRPr b="0" lang="en-US" sz="3200" spc="-1" strike="noStrike">
              <a:solidFill>
                <a:srgbClr val="333399"/>
              </a:solidFill>
              <a:latin typeface="Arial"/>
            </a:endParaRPr>
          </a:p>
        </p:txBody>
      </p:sp>
      <p:sp>
        <p:nvSpPr>
          <p:cNvPr id="11" name="PlaceHolder 2"/>
          <p:cNvSpPr>
            <a:spLocks noGrp="1"/>
          </p:cNvSpPr>
          <p:nvPr>
            <p:ph type="body"/>
          </p:nvPr>
        </p:nvSpPr>
        <p:spPr>
          <a:xfrm>
            <a:off x="611280" y="1371240"/>
            <a:ext cx="7880400" cy="4422600"/>
          </a:xfrm>
          <a:prstGeom prst="rect">
            <a:avLst/>
          </a:prstGeom>
        </p:spPr>
        <p:txBody>
          <a:bodyPr lIns="90000" rIns="90000" tIns="46800" bIns="46800">
            <a:normAutofit/>
          </a:bodyPr>
          <a:p>
            <a:endParaRPr b="0" lang="en-US"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11280" y="259920"/>
            <a:ext cx="7880400" cy="824040"/>
          </a:xfrm>
          <a:prstGeom prst="rect">
            <a:avLst/>
          </a:prstGeom>
        </p:spPr>
        <p:txBody>
          <a:bodyPr lIns="90000" rIns="90000" tIns="46800" bIns="46800" anchor="ctr" anchorCtr="1">
            <a:noAutofit/>
          </a:bodyPr>
          <a:p>
            <a:endParaRPr b="0" lang="en-US" sz="3200" spc="-1" strike="noStrike">
              <a:solidFill>
                <a:srgbClr val="333399"/>
              </a:solidFill>
              <a:latin typeface="Arial"/>
            </a:endParaRPr>
          </a:p>
        </p:txBody>
      </p:sp>
      <p:sp>
        <p:nvSpPr>
          <p:cNvPr id="13" name="PlaceHolder 2"/>
          <p:cNvSpPr>
            <a:spLocks noGrp="1"/>
          </p:cNvSpPr>
          <p:nvPr>
            <p:ph type="body"/>
          </p:nvPr>
        </p:nvSpPr>
        <p:spPr>
          <a:xfrm>
            <a:off x="611280" y="1371240"/>
            <a:ext cx="3845520" cy="442260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14" name="PlaceHolder 3"/>
          <p:cNvSpPr>
            <a:spLocks noGrp="1"/>
          </p:cNvSpPr>
          <p:nvPr>
            <p:ph type="body"/>
          </p:nvPr>
        </p:nvSpPr>
        <p:spPr>
          <a:xfrm>
            <a:off x="4649400" y="1371240"/>
            <a:ext cx="3845520" cy="4422600"/>
          </a:xfrm>
          <a:prstGeom prst="rect">
            <a:avLst/>
          </a:prstGeom>
        </p:spPr>
        <p:txBody>
          <a:bodyPr lIns="90000" rIns="90000" tIns="46800" bIns="46800">
            <a:normAutofit/>
          </a:bodyPr>
          <a:p>
            <a:endParaRPr b="0" lang="en-US" sz="2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11280" y="259920"/>
            <a:ext cx="7880400" cy="824040"/>
          </a:xfrm>
          <a:prstGeom prst="rect">
            <a:avLst/>
          </a:prstGeom>
        </p:spPr>
        <p:txBody>
          <a:bodyPr lIns="90000" rIns="90000" tIns="46800" bIns="46800" anchor="ctr" anchorCtr="1">
            <a:noAutofit/>
          </a:bodyPr>
          <a:p>
            <a:endParaRPr b="0" lang="en-US" sz="3200" spc="-1" strike="noStrike">
              <a:solidFill>
                <a:srgbClr val="333399"/>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11280" y="259920"/>
            <a:ext cx="7880400" cy="3821040"/>
          </a:xfrm>
          <a:prstGeom prst="rect">
            <a:avLst/>
          </a:prstGeom>
        </p:spPr>
        <p:txBody>
          <a:bodyPr lIns="0" rIns="0" tIns="0" bIns="0" anchor="ctr">
            <a:noAutofit/>
          </a:bodyPr>
          <a:p>
            <a:pPr marL="342720" indent="-342720" algn="ctr">
              <a:spcBef>
                <a:spcPts val="1247"/>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endParaRPr b="0" lang="en-US" sz="20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11280" y="259920"/>
            <a:ext cx="7880400" cy="824040"/>
          </a:xfrm>
          <a:prstGeom prst="rect">
            <a:avLst/>
          </a:prstGeom>
        </p:spPr>
        <p:txBody>
          <a:bodyPr lIns="90000" rIns="90000" tIns="46800" bIns="46800" anchor="ctr" anchorCtr="1">
            <a:noAutofit/>
          </a:bodyPr>
          <a:p>
            <a:endParaRPr b="0" lang="en-US" sz="3200" spc="-1" strike="noStrike">
              <a:solidFill>
                <a:srgbClr val="333399"/>
              </a:solidFill>
              <a:latin typeface="Arial"/>
            </a:endParaRPr>
          </a:p>
        </p:txBody>
      </p:sp>
      <p:sp>
        <p:nvSpPr>
          <p:cNvPr id="18" name="PlaceHolder 2"/>
          <p:cNvSpPr>
            <a:spLocks noGrp="1"/>
          </p:cNvSpPr>
          <p:nvPr>
            <p:ph type="body"/>
          </p:nvPr>
        </p:nvSpPr>
        <p:spPr>
          <a:xfrm>
            <a:off x="611280" y="1371240"/>
            <a:ext cx="384552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19" name="PlaceHolder 3"/>
          <p:cNvSpPr>
            <a:spLocks noGrp="1"/>
          </p:cNvSpPr>
          <p:nvPr>
            <p:ph type="body"/>
          </p:nvPr>
        </p:nvSpPr>
        <p:spPr>
          <a:xfrm>
            <a:off x="4649400" y="1371240"/>
            <a:ext cx="3845520" cy="442260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20" name="PlaceHolder 4"/>
          <p:cNvSpPr>
            <a:spLocks noGrp="1"/>
          </p:cNvSpPr>
          <p:nvPr>
            <p:ph type="body"/>
          </p:nvPr>
        </p:nvSpPr>
        <p:spPr>
          <a:xfrm>
            <a:off x="611280" y="3681360"/>
            <a:ext cx="384552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11280" y="259920"/>
            <a:ext cx="7880400" cy="824040"/>
          </a:xfrm>
          <a:prstGeom prst="rect">
            <a:avLst/>
          </a:prstGeom>
        </p:spPr>
        <p:txBody>
          <a:bodyPr lIns="90000" rIns="90000" tIns="46800" bIns="46800" anchor="ctr" anchorCtr="1">
            <a:noAutofit/>
          </a:bodyPr>
          <a:p>
            <a:endParaRPr b="0" lang="en-US" sz="3200" spc="-1" strike="noStrike">
              <a:solidFill>
                <a:srgbClr val="333399"/>
              </a:solidFill>
              <a:latin typeface="Arial"/>
            </a:endParaRPr>
          </a:p>
        </p:txBody>
      </p:sp>
      <p:sp>
        <p:nvSpPr>
          <p:cNvPr id="22" name="PlaceHolder 2"/>
          <p:cNvSpPr>
            <a:spLocks noGrp="1"/>
          </p:cNvSpPr>
          <p:nvPr>
            <p:ph type="body"/>
          </p:nvPr>
        </p:nvSpPr>
        <p:spPr>
          <a:xfrm>
            <a:off x="611280" y="1371240"/>
            <a:ext cx="3845520" cy="442260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23" name="PlaceHolder 3"/>
          <p:cNvSpPr>
            <a:spLocks noGrp="1"/>
          </p:cNvSpPr>
          <p:nvPr>
            <p:ph type="body"/>
          </p:nvPr>
        </p:nvSpPr>
        <p:spPr>
          <a:xfrm>
            <a:off x="4649400" y="1371240"/>
            <a:ext cx="384552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24" name="PlaceHolder 4"/>
          <p:cNvSpPr>
            <a:spLocks noGrp="1"/>
          </p:cNvSpPr>
          <p:nvPr>
            <p:ph type="body"/>
          </p:nvPr>
        </p:nvSpPr>
        <p:spPr>
          <a:xfrm>
            <a:off x="4649400" y="3681360"/>
            <a:ext cx="384552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11280" y="259920"/>
            <a:ext cx="7880400" cy="824040"/>
          </a:xfrm>
          <a:prstGeom prst="rect">
            <a:avLst/>
          </a:prstGeom>
        </p:spPr>
        <p:txBody>
          <a:bodyPr lIns="90000" rIns="90000" tIns="46800" bIns="46800" anchor="ctr" anchorCtr="1">
            <a:noAutofit/>
          </a:bodyPr>
          <a:p>
            <a:endParaRPr b="0" lang="en-US" sz="3200" spc="-1" strike="noStrike">
              <a:solidFill>
                <a:srgbClr val="333399"/>
              </a:solidFill>
              <a:latin typeface="Arial"/>
            </a:endParaRPr>
          </a:p>
        </p:txBody>
      </p:sp>
      <p:sp>
        <p:nvSpPr>
          <p:cNvPr id="26" name="PlaceHolder 2"/>
          <p:cNvSpPr>
            <a:spLocks noGrp="1"/>
          </p:cNvSpPr>
          <p:nvPr>
            <p:ph type="body"/>
          </p:nvPr>
        </p:nvSpPr>
        <p:spPr>
          <a:xfrm>
            <a:off x="611280" y="1371240"/>
            <a:ext cx="384552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27" name="PlaceHolder 3"/>
          <p:cNvSpPr>
            <a:spLocks noGrp="1"/>
          </p:cNvSpPr>
          <p:nvPr>
            <p:ph type="body"/>
          </p:nvPr>
        </p:nvSpPr>
        <p:spPr>
          <a:xfrm>
            <a:off x="4649400" y="1371240"/>
            <a:ext cx="384552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
        <p:nvSpPr>
          <p:cNvPr id="28" name="PlaceHolder 4"/>
          <p:cNvSpPr>
            <a:spLocks noGrp="1"/>
          </p:cNvSpPr>
          <p:nvPr>
            <p:ph type="body"/>
          </p:nvPr>
        </p:nvSpPr>
        <p:spPr>
          <a:xfrm>
            <a:off x="611280" y="3681360"/>
            <a:ext cx="7880400" cy="2109240"/>
          </a:xfrm>
          <a:prstGeom prst="rect">
            <a:avLst/>
          </a:prstGeom>
        </p:spPr>
        <p:txBody>
          <a:bodyPr lIns="90000" rIns="90000" tIns="46800" bIns="46800">
            <a:normAutofit/>
          </a:bodyPr>
          <a:p>
            <a:endParaRPr b="0" lang="en-US"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189000" y="368280"/>
            <a:ext cx="8184960" cy="1011240"/>
            <a:chOff x="189000" y="368280"/>
            <a:chExt cx="8184960" cy="1011240"/>
          </a:xfrm>
        </p:grpSpPr>
        <p:sp>
          <p:nvSpPr>
            <p:cNvPr id="1" name="CustomShape 2"/>
            <p:cNvSpPr/>
            <p:nvPr/>
          </p:nvSpPr>
          <p:spPr>
            <a:xfrm>
              <a:off x="507960" y="368280"/>
              <a:ext cx="360" cy="1011240"/>
            </a:xfrm>
            <a:prstGeom prst="rect">
              <a:avLst/>
            </a:prstGeom>
            <a:solidFill>
              <a:srgbClr val="1c1c1c"/>
            </a:solidFill>
            <a:ln>
              <a:noFill/>
            </a:ln>
          </p:spPr>
          <p:style>
            <a:lnRef idx="0"/>
            <a:fillRef idx="0"/>
            <a:effectRef idx="0"/>
            <a:fontRef idx="minor"/>
          </p:style>
        </p:sp>
        <p:sp>
          <p:nvSpPr>
            <p:cNvPr id="2" name="CustomShape 3"/>
            <p:cNvSpPr/>
            <p:nvPr/>
          </p:nvSpPr>
          <p:spPr>
            <a:xfrm>
              <a:off x="189000" y="1158840"/>
              <a:ext cx="8184960" cy="360"/>
            </a:xfrm>
            <a:prstGeom prst="rect">
              <a:avLst/>
            </a:prstGeom>
            <a:gradFill rotWithShape="0">
              <a:gsLst>
                <a:gs pos="0">
                  <a:srgbClr val="ffffff"/>
                </a:gs>
                <a:gs pos="100000">
                  <a:srgbClr val="1c1c1c"/>
                </a:gs>
              </a:gsLst>
              <a:lin ang="10800000"/>
            </a:gradFill>
            <a:ln>
              <a:noFill/>
            </a:ln>
          </p:spPr>
          <p:style>
            <a:lnRef idx="0"/>
            <a:fillRef idx="0"/>
            <a:effectRef idx="0"/>
            <a:fontRef idx="minor"/>
          </p:style>
        </p:sp>
      </p:grpSp>
      <p:sp>
        <p:nvSpPr>
          <p:cNvPr id="3" name="PlaceHolder 4"/>
          <p:cNvSpPr>
            <a:spLocks noGrp="1"/>
          </p:cNvSpPr>
          <p:nvPr>
            <p:ph type="title"/>
          </p:nvPr>
        </p:nvSpPr>
        <p:spPr>
          <a:xfrm>
            <a:off x="611280" y="259920"/>
            <a:ext cx="7880400" cy="824040"/>
          </a:xfrm>
          <a:prstGeom prst="rect">
            <a:avLst/>
          </a:prstGeom>
        </p:spPr>
        <p:txBody>
          <a:bodyPr lIns="90000" rIns="90000" tIns="46800" bIns="46800" anchor="ctr" anchorCtr="1">
            <a:noAutofit/>
          </a:bodyPr>
          <a:p>
            <a:r>
              <a:rPr b="0" lang="en-US" sz="3200" spc="-1" strike="noStrike">
                <a:solidFill>
                  <a:srgbClr val="333399"/>
                </a:solidFill>
                <a:latin typeface="Arial"/>
              </a:rPr>
              <a:t>Click to edit the title text format</a:t>
            </a:r>
            <a:endParaRPr b="0" lang="en-US" sz="3200" spc="-1" strike="noStrike">
              <a:solidFill>
                <a:srgbClr val="333399"/>
              </a:solidFill>
              <a:latin typeface="Arial"/>
            </a:endParaRPr>
          </a:p>
        </p:txBody>
      </p:sp>
      <p:sp>
        <p:nvSpPr>
          <p:cNvPr id="4" name="PlaceHolder 5"/>
          <p:cNvSpPr>
            <a:spLocks noGrp="1"/>
          </p:cNvSpPr>
          <p:nvPr>
            <p:ph type="body"/>
          </p:nvPr>
        </p:nvSpPr>
        <p:spPr>
          <a:xfrm>
            <a:off x="611280" y="1371240"/>
            <a:ext cx="7880400" cy="4422600"/>
          </a:xfrm>
          <a:prstGeom prst="rect">
            <a:avLst/>
          </a:prstGeom>
        </p:spPr>
        <p:txBody>
          <a:bodyPr lIns="90000" rIns="90000" tIns="46800" bIns="46800">
            <a:normAutofit/>
          </a:bodyPr>
          <a:p>
            <a:pPr marL="342720" indent="-342720">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742680" indent="-285480">
              <a:spcBef>
                <a:spcPts val="1500"/>
              </a:spcBef>
              <a:buClr>
                <a:srgbClr val="000000"/>
              </a:buClr>
              <a:buFont typeface="Times New Roman"/>
              <a:buChar char="–"/>
              <a:tabLst>
                <a:tab algn="l" pos="0"/>
                <a:tab algn="l" pos="333360"/>
                <a:tab algn="l" pos="691920"/>
                <a:tab algn="l" pos="1050840"/>
                <a:tab algn="l" pos="1409400"/>
                <a:tab algn="l" pos="1768320"/>
                <a:tab algn="l" pos="2127240"/>
                <a:tab algn="l" pos="2485800"/>
                <a:tab algn="l" pos="2844720"/>
                <a:tab algn="l" pos="3203280"/>
                <a:tab algn="l" pos="3562200"/>
                <a:tab algn="l" pos="3921120"/>
                <a:tab algn="l" pos="4279680"/>
                <a:tab algn="l" pos="4638600"/>
                <a:tab algn="l" pos="4997160"/>
                <a:tab algn="l" pos="5356080"/>
                <a:tab algn="l" pos="5715000"/>
                <a:tab algn="l" pos="6073560"/>
                <a:tab algn="l" pos="6432480"/>
                <a:tab algn="l" pos="6791040"/>
                <a:tab algn="l" pos="7149960"/>
              </a:tabLst>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143000" indent="-228600">
              <a:spcBef>
                <a:spcPts val="499"/>
              </a:spcBef>
              <a:buClr>
                <a:srgbClr val="000000"/>
              </a:buClr>
              <a:buFont typeface="Times New Roman"/>
              <a:buChar char="•"/>
              <a:tabLst>
                <a:tab algn="l" pos="0"/>
                <a:tab algn="l" pos="291960"/>
                <a:tab algn="l" pos="650520"/>
                <a:tab algn="l" pos="1009440"/>
                <a:tab algn="l" pos="1368360"/>
                <a:tab algn="l" pos="1726920"/>
                <a:tab algn="l" pos="2085840"/>
                <a:tab algn="l" pos="2444400"/>
                <a:tab algn="l" pos="2803320"/>
                <a:tab algn="l" pos="3162240"/>
                <a:tab algn="l" pos="3520800"/>
                <a:tab algn="l" pos="3879720"/>
                <a:tab algn="l" pos="4238280"/>
                <a:tab algn="l" pos="4597200"/>
                <a:tab algn="l" pos="4956120"/>
                <a:tab algn="l" pos="5314680"/>
                <a:tab algn="l" pos="5673600"/>
                <a:tab algn="l" pos="6032160"/>
                <a:tab algn="l" pos="6391080"/>
                <a:tab algn="l" pos="6750000"/>
                <a:tab algn="l" pos="7108560"/>
              </a:tabLst>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600200" indent="-228600">
              <a:spcBef>
                <a:spcPts val="499"/>
              </a:spcBef>
              <a:buClr>
                <a:srgbClr val="000000"/>
              </a:buClr>
              <a:buFont typeface="Times New Roman"/>
              <a:buChar char="–"/>
              <a:tabLst>
                <a:tab algn="l" pos="0"/>
                <a:tab algn="l" pos="193320"/>
                <a:tab algn="l" pos="552240"/>
                <a:tab algn="l" pos="911160"/>
                <a:tab algn="l" pos="1269720"/>
                <a:tab algn="l" pos="1628640"/>
                <a:tab algn="l" pos="1987200"/>
                <a:tab algn="l" pos="2346120"/>
                <a:tab algn="l" pos="2705040"/>
                <a:tab algn="l" pos="3063600"/>
                <a:tab algn="l" pos="3422520"/>
                <a:tab algn="l" pos="3781080"/>
                <a:tab algn="l" pos="4140000"/>
                <a:tab algn="l" pos="4498920"/>
                <a:tab algn="l" pos="4857480"/>
                <a:tab algn="l" pos="5216400"/>
                <a:tab algn="l" pos="5574960"/>
                <a:tab algn="l" pos="5933880"/>
                <a:tab algn="l" pos="6292800"/>
                <a:tab algn="l" pos="6651360"/>
                <a:tab algn="l" pos="7010280"/>
              </a:tabLst>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057400" indent="-228600">
              <a:spcBef>
                <a:spcPts val="448"/>
              </a:spcBef>
              <a:buClr>
                <a:srgbClr val="000000"/>
              </a:buClr>
              <a:buFont typeface="Times New Roman"/>
              <a:buChar char="»"/>
              <a:tabLst>
                <a:tab algn="l" pos="0"/>
                <a:tab algn="l" pos="95040"/>
                <a:tab algn="l" pos="453960"/>
                <a:tab algn="l" pos="812520"/>
                <a:tab algn="l" pos="1171440"/>
                <a:tab algn="l" pos="1530000"/>
                <a:tab algn="l" pos="1888920"/>
                <a:tab algn="l" pos="2247840"/>
                <a:tab algn="l" pos="2606400"/>
                <a:tab algn="l" pos="2965320"/>
                <a:tab algn="l" pos="3323880"/>
                <a:tab algn="l" pos="3682800"/>
                <a:tab algn="l" pos="4041720"/>
                <a:tab algn="l" pos="4400280"/>
                <a:tab algn="l" pos="4759200"/>
                <a:tab algn="l" pos="5117760"/>
                <a:tab algn="l" pos="5476680"/>
                <a:tab algn="l" pos="5835600"/>
                <a:tab algn="l" pos="6194160"/>
                <a:tab algn="l" pos="6553080"/>
                <a:tab algn="l" pos="6911640"/>
              </a:tabLst>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057400" indent="-228600">
              <a:spcBef>
                <a:spcPts val="448"/>
              </a:spcBef>
              <a:buClr>
                <a:srgbClr val="000000"/>
              </a:buClr>
              <a:buFont typeface="Times New Roman"/>
              <a:buChar char="»"/>
              <a:tabLst>
                <a:tab algn="l" pos="0"/>
                <a:tab algn="l" pos="95040"/>
                <a:tab algn="l" pos="453960"/>
                <a:tab algn="l" pos="812520"/>
                <a:tab algn="l" pos="1171440"/>
                <a:tab algn="l" pos="1530000"/>
                <a:tab algn="l" pos="1888920"/>
                <a:tab algn="l" pos="2247840"/>
                <a:tab algn="l" pos="2606400"/>
                <a:tab algn="l" pos="2965320"/>
                <a:tab algn="l" pos="3323880"/>
                <a:tab algn="l" pos="3682800"/>
                <a:tab algn="l" pos="4041720"/>
                <a:tab algn="l" pos="4400280"/>
                <a:tab algn="l" pos="4759200"/>
                <a:tab algn="l" pos="5117760"/>
                <a:tab algn="l" pos="5476680"/>
                <a:tab algn="l" pos="5835600"/>
                <a:tab algn="l" pos="6194160"/>
                <a:tab algn="l" pos="6553080"/>
                <a:tab algn="l" pos="6911640"/>
              </a:tabLst>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2057400" indent="-228600">
              <a:spcBef>
                <a:spcPts val="448"/>
              </a:spcBef>
              <a:buClr>
                <a:srgbClr val="000000"/>
              </a:buClr>
              <a:buFont typeface="Times New Roman"/>
              <a:buChar char="»"/>
              <a:tabLst>
                <a:tab algn="l" pos="0"/>
                <a:tab algn="l" pos="95040"/>
                <a:tab algn="l" pos="453960"/>
                <a:tab algn="l" pos="812520"/>
                <a:tab algn="l" pos="1171440"/>
                <a:tab algn="l" pos="1530000"/>
                <a:tab algn="l" pos="1888920"/>
                <a:tab algn="l" pos="2247840"/>
                <a:tab algn="l" pos="2606400"/>
                <a:tab algn="l" pos="2965320"/>
                <a:tab algn="l" pos="3323880"/>
                <a:tab algn="l" pos="3682800"/>
                <a:tab algn="l" pos="4041720"/>
                <a:tab algn="l" pos="4400280"/>
                <a:tab algn="l" pos="4759200"/>
                <a:tab algn="l" pos="5117760"/>
                <a:tab algn="l" pos="5476680"/>
                <a:tab algn="l" pos="5835600"/>
                <a:tab algn="l" pos="6194160"/>
                <a:tab algn="l" pos="6553080"/>
                <a:tab algn="l" pos="6911640"/>
              </a:tabLst>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 name="PlaceHolder 6"/>
          <p:cNvSpPr>
            <a:spLocks noGrp="1"/>
          </p:cNvSpPr>
          <p:nvPr>
            <p:ph type="dt"/>
          </p:nvPr>
        </p:nvSpPr>
        <p:spPr>
          <a:xfrm>
            <a:off x="610920" y="6165720"/>
            <a:ext cx="1863720" cy="416160"/>
          </a:xfrm>
          <a:prstGeom prst="rect">
            <a:avLst/>
          </a:prstGeom>
        </p:spPr>
        <p:txBody>
          <a:bodyPr lIns="90000" rIns="90000" tIns="46800" bIns="46800" anchor="b">
            <a:noAutofit/>
          </a:bodyPr>
          <a:p>
            <a:pPr>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400" spc="-1" strike="noStrike">
                <a:solidFill>
                  <a:srgbClr val="000000"/>
                </a:solidFill>
                <a:latin typeface="Times New Roman"/>
                <a:ea typeface="DejaVu Sans"/>
              </a:rPr>
              <a:t>&lt;date/time&gt;</a:t>
            </a:r>
            <a:endParaRPr b="0" lang="en-US" sz="2400" spc="-1" strike="noStrike">
              <a:solidFill>
                <a:srgbClr val="000000"/>
              </a:solidFill>
              <a:latin typeface="Times New Roman"/>
            </a:endParaRPr>
          </a:p>
        </p:txBody>
      </p:sp>
      <p:sp>
        <p:nvSpPr>
          <p:cNvPr id="6" name="PlaceHolder 7"/>
          <p:cNvSpPr>
            <a:spLocks noGrp="1"/>
          </p:cNvSpPr>
          <p:nvPr>
            <p:ph type="ftr"/>
          </p:nvPr>
        </p:nvSpPr>
        <p:spPr>
          <a:xfrm>
            <a:off x="3347640" y="6165720"/>
            <a:ext cx="2854440" cy="416160"/>
          </a:xfrm>
          <a:prstGeom prst="rect">
            <a:avLst/>
          </a:prstGeom>
        </p:spPr>
        <p:txBody>
          <a:bodyPr lIns="90000" rIns="90000" tIns="46800" bIns="46800" anchor="b">
            <a:noAutofit/>
          </a:bodyPr>
          <a:p>
            <a:pPr>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400" spc="-1" strike="noStrike">
                <a:solidFill>
                  <a:srgbClr val="000000"/>
                </a:solidFill>
                <a:latin typeface="Times New Roman"/>
                <a:ea typeface="DejaVu Sans"/>
              </a:rPr>
              <a:t>&lt;footer&gt;</a:t>
            </a:r>
            <a:endParaRPr b="0" lang="en-US" sz="2400" spc="-1" strike="noStrike">
              <a:solidFill>
                <a:srgbClr val="000000"/>
              </a:solidFill>
              <a:latin typeface="Times New Roman"/>
            </a:endParaRPr>
          </a:p>
        </p:txBody>
      </p:sp>
      <p:sp>
        <p:nvSpPr>
          <p:cNvPr id="7" name="PlaceHolder 8"/>
          <p:cNvSpPr>
            <a:spLocks noGrp="1"/>
          </p:cNvSpPr>
          <p:nvPr>
            <p:ph type="sldNum"/>
          </p:nvPr>
        </p:nvSpPr>
        <p:spPr>
          <a:xfrm>
            <a:off x="6803640" y="6165720"/>
            <a:ext cx="1863720" cy="416160"/>
          </a:xfrm>
          <a:prstGeom prst="rect">
            <a:avLst/>
          </a:prstGeom>
        </p:spPr>
        <p:txBody>
          <a:bodyPr lIns="90000" rIns="90000" tIns="46800" bIns="46800" anchor="b">
            <a:noAutofit/>
          </a:bodyPr>
          <a:p>
            <a:pPr>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fld id="{3316300A-2027-47F0-926B-2361313B9386}" type="slidenum">
              <a:rPr b="0" lang="en-US" sz="2400" spc="-1" strike="noStrike">
                <a:solidFill>
                  <a:srgbClr val="000000"/>
                </a:solidFill>
                <a:latin typeface="Times New Roman"/>
                <a:ea typeface="DejaVu Sans"/>
              </a:rPr>
              <a:t>&lt;number&gt;</a:t>
            </a:fld>
            <a:endParaRPr b="0" lang="en-US" sz="2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4" name="Group 1"/>
          <p:cNvGrpSpPr/>
          <p:nvPr/>
        </p:nvGrpSpPr>
        <p:grpSpPr>
          <a:xfrm>
            <a:off x="0" y="2438280"/>
            <a:ext cx="8967960" cy="1011240"/>
            <a:chOff x="0" y="2438280"/>
            <a:chExt cx="8967960" cy="1011240"/>
          </a:xfrm>
        </p:grpSpPr>
        <p:grpSp>
          <p:nvGrpSpPr>
            <p:cNvPr id="45" name="Group 2"/>
            <p:cNvGrpSpPr/>
            <p:nvPr/>
          </p:nvGrpSpPr>
          <p:grpSpPr>
            <a:xfrm>
              <a:off x="290520" y="2546280"/>
              <a:ext cx="669960" cy="433440"/>
              <a:chOff x="290520" y="2546280"/>
              <a:chExt cx="669960" cy="433440"/>
            </a:xfrm>
          </p:grpSpPr>
          <p:sp>
            <p:nvSpPr>
              <p:cNvPr id="46" name="CustomShape 3"/>
              <p:cNvSpPr/>
              <p:nvPr/>
            </p:nvSpPr>
            <p:spPr>
              <a:xfrm>
                <a:off x="290520" y="2546280"/>
                <a:ext cx="396720" cy="433440"/>
              </a:xfrm>
              <a:prstGeom prst="rect">
                <a:avLst/>
              </a:prstGeom>
              <a:solidFill>
                <a:srgbClr val="3333cc"/>
              </a:solidFill>
              <a:ln>
                <a:noFill/>
              </a:ln>
            </p:spPr>
            <p:style>
              <a:lnRef idx="0"/>
              <a:fillRef idx="0"/>
              <a:effectRef idx="0"/>
              <a:fontRef idx="minor"/>
            </p:style>
          </p:sp>
          <p:sp>
            <p:nvSpPr>
              <p:cNvPr id="47" name="CustomShape 4"/>
              <p:cNvSpPr/>
              <p:nvPr/>
            </p:nvSpPr>
            <p:spPr>
              <a:xfrm>
                <a:off x="673200" y="2546280"/>
                <a:ext cx="287280" cy="433440"/>
              </a:xfrm>
              <a:prstGeom prst="rect">
                <a:avLst/>
              </a:prstGeom>
              <a:gradFill rotWithShape="0">
                <a:gsLst>
                  <a:gs pos="0">
                    <a:srgbClr val="ffffff"/>
                  </a:gs>
                  <a:gs pos="100000">
                    <a:srgbClr val="3333cc"/>
                  </a:gs>
                </a:gsLst>
                <a:lin ang="10800000"/>
              </a:gradFill>
              <a:ln>
                <a:noFill/>
              </a:ln>
            </p:spPr>
            <p:style>
              <a:lnRef idx="0"/>
              <a:fillRef idx="0"/>
              <a:effectRef idx="0"/>
              <a:fontRef idx="minor"/>
            </p:style>
          </p:sp>
        </p:grpSp>
        <p:grpSp>
          <p:nvGrpSpPr>
            <p:cNvPr id="48" name="Group 5"/>
            <p:cNvGrpSpPr/>
            <p:nvPr/>
          </p:nvGrpSpPr>
          <p:grpSpPr>
            <a:xfrm>
              <a:off x="414360" y="2968560"/>
              <a:ext cx="696600" cy="433440"/>
              <a:chOff x="414360" y="2968560"/>
              <a:chExt cx="696600" cy="433440"/>
            </a:xfrm>
          </p:grpSpPr>
          <p:sp>
            <p:nvSpPr>
              <p:cNvPr id="49" name="CustomShape 6"/>
              <p:cNvSpPr/>
              <p:nvPr/>
            </p:nvSpPr>
            <p:spPr>
              <a:xfrm>
                <a:off x="414360" y="2968560"/>
                <a:ext cx="421920" cy="433440"/>
              </a:xfrm>
              <a:prstGeom prst="rect">
                <a:avLst/>
              </a:prstGeom>
              <a:solidFill>
                <a:srgbClr val="ffcf01"/>
              </a:solidFill>
              <a:ln>
                <a:noFill/>
              </a:ln>
            </p:spPr>
            <p:style>
              <a:lnRef idx="0"/>
              <a:fillRef idx="0"/>
              <a:effectRef idx="0"/>
              <a:fontRef idx="minor"/>
            </p:style>
          </p:sp>
          <p:sp>
            <p:nvSpPr>
              <p:cNvPr id="50" name="CustomShape 7"/>
              <p:cNvSpPr/>
              <p:nvPr/>
            </p:nvSpPr>
            <p:spPr>
              <a:xfrm>
                <a:off x="783360" y="2968560"/>
                <a:ext cx="327600" cy="433440"/>
              </a:xfrm>
              <a:prstGeom prst="rect">
                <a:avLst/>
              </a:prstGeom>
              <a:gradFill rotWithShape="0">
                <a:gsLst>
                  <a:gs pos="0">
                    <a:srgbClr val="ffffff"/>
                  </a:gs>
                  <a:gs pos="100000">
                    <a:srgbClr val="ffcf01"/>
                  </a:gs>
                </a:gsLst>
                <a:lin ang="10800000"/>
              </a:gradFill>
              <a:ln>
                <a:noFill/>
              </a:ln>
            </p:spPr>
            <p:style>
              <a:lnRef idx="0"/>
              <a:fillRef idx="0"/>
              <a:effectRef idx="0"/>
              <a:fontRef idx="minor"/>
            </p:style>
          </p:sp>
        </p:grpSp>
        <p:sp>
          <p:nvSpPr>
            <p:cNvPr id="51" name="CustomShape 8"/>
            <p:cNvSpPr/>
            <p:nvPr/>
          </p:nvSpPr>
          <p:spPr>
            <a:xfrm>
              <a:off x="0" y="2895480"/>
              <a:ext cx="519120" cy="381240"/>
            </a:xfrm>
            <a:prstGeom prst="rect">
              <a:avLst/>
            </a:prstGeom>
            <a:gradFill rotWithShape="0">
              <a:gsLst>
                <a:gs pos="0">
                  <a:srgbClr val="ff0000"/>
                </a:gs>
                <a:gs pos="100000">
                  <a:srgbClr val="ffffff"/>
                </a:gs>
              </a:gsLst>
              <a:lin ang="8100000"/>
            </a:gradFill>
            <a:ln>
              <a:noFill/>
            </a:ln>
          </p:spPr>
          <p:style>
            <a:lnRef idx="0"/>
            <a:fillRef idx="0"/>
            <a:effectRef idx="0"/>
            <a:fontRef idx="minor"/>
          </p:style>
        </p:sp>
        <p:sp>
          <p:nvSpPr>
            <p:cNvPr id="52" name="CustomShape 9"/>
            <p:cNvSpPr/>
            <p:nvPr/>
          </p:nvSpPr>
          <p:spPr>
            <a:xfrm>
              <a:off x="635040" y="2438280"/>
              <a:ext cx="360" cy="1011240"/>
            </a:xfrm>
            <a:prstGeom prst="rect">
              <a:avLst/>
            </a:prstGeom>
            <a:solidFill>
              <a:srgbClr val="1c1c1c"/>
            </a:solidFill>
            <a:ln>
              <a:noFill/>
            </a:ln>
          </p:spPr>
          <p:style>
            <a:lnRef idx="0"/>
            <a:fillRef idx="0"/>
            <a:effectRef idx="0"/>
            <a:fontRef idx="minor"/>
          </p:style>
        </p:sp>
        <p:sp>
          <p:nvSpPr>
            <p:cNvPr id="53" name="CustomShape 10"/>
            <p:cNvSpPr/>
            <p:nvPr/>
          </p:nvSpPr>
          <p:spPr>
            <a:xfrm flipV="1">
              <a:off x="316080" y="3253320"/>
              <a:ext cx="8651880" cy="14040"/>
            </a:xfrm>
            <a:prstGeom prst="rect">
              <a:avLst/>
            </a:prstGeom>
            <a:gradFill rotWithShape="0">
              <a:gsLst>
                <a:gs pos="0">
                  <a:srgbClr val="ffffff"/>
                </a:gs>
                <a:gs pos="100000">
                  <a:srgbClr val="1c1c1c"/>
                </a:gs>
              </a:gsLst>
              <a:lin ang="10800000"/>
            </a:gradFill>
            <a:ln>
              <a:noFill/>
            </a:ln>
          </p:spPr>
          <p:style>
            <a:lnRef idx="0"/>
            <a:fillRef idx="0"/>
            <a:effectRef idx="0"/>
            <a:fontRef idx="minor"/>
          </p:style>
        </p:sp>
      </p:grpSp>
      <p:sp>
        <p:nvSpPr>
          <p:cNvPr id="54" name="PlaceHolder 11"/>
          <p:cNvSpPr>
            <a:spLocks noGrp="1"/>
          </p:cNvSpPr>
          <p:nvPr>
            <p:ph type="title"/>
          </p:nvPr>
        </p:nvSpPr>
        <p:spPr>
          <a:xfrm>
            <a:off x="990360" y="1676520"/>
            <a:ext cx="7731000" cy="1420560"/>
          </a:xfrm>
          <a:prstGeom prst="rect">
            <a:avLst/>
          </a:prstGeom>
        </p:spPr>
        <p:txBody>
          <a:bodyPr lIns="90000" rIns="90000" tIns="46800" bIns="46800" anchor="b">
            <a:noAutofit/>
          </a:bodyPr>
          <a:p>
            <a:r>
              <a:rPr b="0" lang="en-US" sz="3200" spc="-1" strike="noStrike">
                <a:solidFill>
                  <a:srgbClr val="333399"/>
                </a:solidFill>
                <a:latin typeface="Comic Sans MS"/>
              </a:rPr>
              <a:t>Click to edit the title text format</a:t>
            </a:r>
            <a:endParaRPr b="0" lang="en-US" sz="3200" spc="-1" strike="noStrike">
              <a:solidFill>
                <a:srgbClr val="333399"/>
              </a:solidFill>
              <a:latin typeface="Comic Sans MS"/>
            </a:endParaRPr>
          </a:p>
        </p:txBody>
      </p:sp>
      <p:sp>
        <p:nvSpPr>
          <p:cNvPr id="55" name="PlaceHolder 12"/>
          <p:cNvSpPr>
            <a:spLocks noGrp="1"/>
          </p:cNvSpPr>
          <p:nvPr>
            <p:ph type="dt"/>
          </p:nvPr>
        </p:nvSpPr>
        <p:spPr>
          <a:xfrm>
            <a:off x="990360" y="6248160"/>
            <a:ext cx="1863720" cy="415800"/>
          </a:xfrm>
          <a:prstGeom prst="rect">
            <a:avLst/>
          </a:prstGeom>
        </p:spPr>
        <p:txBody>
          <a:bodyPr lIns="90000" rIns="90000" tIns="46800" bIns="46800" anchor="b">
            <a:noAutofit/>
          </a:bodyPr>
          <a:p>
            <a:pP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1400" spc="-1" strike="noStrike">
                <a:solidFill>
                  <a:srgbClr val="1c1c1c"/>
                </a:solidFill>
                <a:latin typeface="Arial"/>
                <a:ea typeface="Arial"/>
              </a:rPr>
              <a:t>&lt;date/time&gt;</a:t>
            </a:r>
            <a:endParaRPr b="0" lang="en-US" sz="1400" spc="-1" strike="noStrike">
              <a:solidFill>
                <a:srgbClr val="000000"/>
              </a:solidFill>
              <a:latin typeface="Times New Roman"/>
            </a:endParaRPr>
          </a:p>
        </p:txBody>
      </p:sp>
      <p:sp>
        <p:nvSpPr>
          <p:cNvPr id="56" name="PlaceHolder 13"/>
          <p:cNvSpPr>
            <a:spLocks noGrp="1"/>
          </p:cNvSpPr>
          <p:nvPr>
            <p:ph type="ftr"/>
          </p:nvPr>
        </p:nvSpPr>
        <p:spPr>
          <a:xfrm>
            <a:off x="3428640" y="6248160"/>
            <a:ext cx="2854440" cy="415800"/>
          </a:xfrm>
          <a:prstGeom prst="rect">
            <a:avLst/>
          </a:prstGeom>
        </p:spPr>
        <p:txBody>
          <a:bodyPr lIns="90000" rIns="90000" tIns="46800" bIns="46800" anchor="b">
            <a:noAutofit/>
          </a:bodyPr>
          <a:p>
            <a:pPr algn="ct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1400" spc="-1" strike="noStrike">
                <a:solidFill>
                  <a:srgbClr val="1c1c1c"/>
                </a:solidFill>
                <a:latin typeface="Arial"/>
                <a:ea typeface="Arial"/>
              </a:rPr>
              <a:t>&lt;footer&gt;</a:t>
            </a:r>
            <a:endParaRPr b="0" lang="en-US" sz="1400" spc="-1" strike="noStrike">
              <a:solidFill>
                <a:srgbClr val="000000"/>
              </a:solidFill>
              <a:latin typeface="Times New Roman"/>
            </a:endParaRPr>
          </a:p>
        </p:txBody>
      </p:sp>
      <p:sp>
        <p:nvSpPr>
          <p:cNvPr id="57" name="PlaceHolder 14"/>
          <p:cNvSpPr>
            <a:spLocks noGrp="1"/>
          </p:cNvSpPr>
          <p:nvPr>
            <p:ph type="sldNum"/>
          </p:nvPr>
        </p:nvSpPr>
        <p:spPr>
          <a:xfrm>
            <a:off x="6857640" y="6248160"/>
            <a:ext cx="1863720" cy="415800"/>
          </a:xfrm>
          <a:prstGeom prst="rect">
            <a:avLst/>
          </a:prstGeom>
        </p:spPr>
        <p:txBody>
          <a:bodyPr lIns="90000" rIns="90000" tIns="46800" bIns="46800" anchor="b">
            <a:noAutofit/>
          </a:bodyPr>
          <a:p>
            <a:pPr algn="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fld id="{5C530363-8893-448B-8BD0-FFBC5DEAE7FD}" type="slidenum">
              <a:rPr b="0" lang="en-US" sz="1400" spc="-1" strike="noStrike">
                <a:solidFill>
                  <a:srgbClr val="1c1c1c"/>
                </a:solidFill>
                <a:latin typeface="Arial"/>
                <a:ea typeface="Arial"/>
              </a:rPr>
              <a:t>&lt;number&gt;</a:t>
            </a:fld>
            <a:endParaRPr b="0" lang="en-US" sz="1400" spc="-1" strike="noStrike">
              <a:solidFill>
                <a:srgbClr val="000000"/>
              </a:solidFill>
              <a:latin typeface="Times New Roman"/>
            </a:endParaRPr>
          </a:p>
        </p:txBody>
      </p:sp>
      <p:sp>
        <p:nvSpPr>
          <p:cNvPr id="58" name="PlaceHolder 15"/>
          <p:cNvSpPr>
            <a:spLocks noGrp="1"/>
          </p:cNvSpPr>
          <p:nvPr>
            <p:ph type="body"/>
          </p:nvPr>
        </p:nvSpPr>
        <p:spPr>
          <a:xfrm>
            <a:off x="457200" y="1604520"/>
            <a:ext cx="8229240" cy="3977280"/>
          </a:xfrm>
          <a:prstGeom prst="rect">
            <a:avLst/>
          </a:prstGeom>
        </p:spPr>
        <p:txBody>
          <a:bodyPr lIns="0" rIns="0" tIns="0" bIns="0">
            <a:normAutofit/>
          </a:bodyPr>
          <a:p>
            <a:pPr marL="342720" indent="-342720" algn="ctr">
              <a:spcBef>
                <a:spcPts val="1247"/>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742680" indent="-285480" algn="ctr">
              <a:spcBef>
                <a:spcPts val="1500"/>
              </a:spcBef>
              <a:buClr>
                <a:srgbClr val="000000"/>
              </a:buClr>
              <a:buFont typeface="Times New Roman"/>
              <a:buChar char="–"/>
              <a:tabLst>
                <a:tab algn="l" pos="0"/>
                <a:tab algn="l" pos="333360"/>
                <a:tab algn="l" pos="691920"/>
                <a:tab algn="l" pos="1050840"/>
                <a:tab algn="l" pos="1409400"/>
                <a:tab algn="l" pos="1768320"/>
                <a:tab algn="l" pos="2127240"/>
                <a:tab algn="l" pos="2485800"/>
                <a:tab algn="l" pos="2844720"/>
                <a:tab algn="l" pos="3203280"/>
                <a:tab algn="l" pos="3562200"/>
                <a:tab algn="l" pos="3921120"/>
                <a:tab algn="l" pos="4279680"/>
                <a:tab algn="l" pos="4638600"/>
                <a:tab algn="l" pos="4997160"/>
                <a:tab algn="l" pos="5356080"/>
                <a:tab algn="l" pos="5715000"/>
                <a:tab algn="l" pos="6073560"/>
                <a:tab algn="l" pos="6432480"/>
                <a:tab algn="l" pos="6791040"/>
                <a:tab algn="l" pos="7149960"/>
              </a:tabLst>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143000" indent="-228600" algn="ctr">
              <a:spcBef>
                <a:spcPts val="499"/>
              </a:spcBef>
              <a:buClr>
                <a:srgbClr val="000000"/>
              </a:buClr>
              <a:buFont typeface="Times New Roman"/>
              <a:buChar char="•"/>
              <a:tabLst>
                <a:tab algn="l" pos="0"/>
                <a:tab algn="l" pos="291960"/>
                <a:tab algn="l" pos="650520"/>
                <a:tab algn="l" pos="1009440"/>
                <a:tab algn="l" pos="1368360"/>
                <a:tab algn="l" pos="1726920"/>
                <a:tab algn="l" pos="2085840"/>
                <a:tab algn="l" pos="2444400"/>
                <a:tab algn="l" pos="2803320"/>
                <a:tab algn="l" pos="3162240"/>
                <a:tab algn="l" pos="3520800"/>
                <a:tab algn="l" pos="3879720"/>
                <a:tab algn="l" pos="4238280"/>
                <a:tab algn="l" pos="4597200"/>
                <a:tab algn="l" pos="4956120"/>
                <a:tab algn="l" pos="5314680"/>
                <a:tab algn="l" pos="5673600"/>
                <a:tab algn="l" pos="6032160"/>
                <a:tab algn="l" pos="6391080"/>
                <a:tab algn="l" pos="6750000"/>
                <a:tab algn="l" pos="7108560"/>
              </a:tabLst>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600200" indent="-228600" algn="ctr">
              <a:spcBef>
                <a:spcPts val="499"/>
              </a:spcBef>
              <a:buClr>
                <a:srgbClr val="000000"/>
              </a:buClr>
              <a:buFont typeface="Times New Roman"/>
              <a:buChar char="–"/>
              <a:tabLst>
                <a:tab algn="l" pos="0"/>
                <a:tab algn="l" pos="193320"/>
                <a:tab algn="l" pos="552240"/>
                <a:tab algn="l" pos="911160"/>
                <a:tab algn="l" pos="1269720"/>
                <a:tab algn="l" pos="1628640"/>
                <a:tab algn="l" pos="1987200"/>
                <a:tab algn="l" pos="2346120"/>
                <a:tab algn="l" pos="2705040"/>
                <a:tab algn="l" pos="3063600"/>
                <a:tab algn="l" pos="3422520"/>
                <a:tab algn="l" pos="3781080"/>
                <a:tab algn="l" pos="4140000"/>
                <a:tab algn="l" pos="4498920"/>
                <a:tab algn="l" pos="4857480"/>
                <a:tab algn="l" pos="5216400"/>
                <a:tab algn="l" pos="5574960"/>
                <a:tab algn="l" pos="5933880"/>
                <a:tab algn="l" pos="6292800"/>
                <a:tab algn="l" pos="6651360"/>
                <a:tab algn="l" pos="7010280"/>
              </a:tabLst>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057400" indent="-228600" algn="ctr">
              <a:spcBef>
                <a:spcPts val="448"/>
              </a:spcBef>
              <a:buClr>
                <a:srgbClr val="000000"/>
              </a:buClr>
              <a:buFont typeface="Times New Roman"/>
              <a:buChar char="»"/>
              <a:tabLst>
                <a:tab algn="l" pos="0"/>
                <a:tab algn="l" pos="95040"/>
                <a:tab algn="l" pos="453960"/>
                <a:tab algn="l" pos="812520"/>
                <a:tab algn="l" pos="1171440"/>
                <a:tab algn="l" pos="1530000"/>
                <a:tab algn="l" pos="1888920"/>
                <a:tab algn="l" pos="2247840"/>
                <a:tab algn="l" pos="2606400"/>
                <a:tab algn="l" pos="2965320"/>
                <a:tab algn="l" pos="3323880"/>
                <a:tab algn="l" pos="3682800"/>
                <a:tab algn="l" pos="4041720"/>
                <a:tab algn="l" pos="4400280"/>
                <a:tab algn="l" pos="4759200"/>
                <a:tab algn="l" pos="5117760"/>
                <a:tab algn="l" pos="5476680"/>
                <a:tab algn="l" pos="5835600"/>
                <a:tab algn="l" pos="6194160"/>
                <a:tab algn="l" pos="6553080"/>
                <a:tab algn="l" pos="6911640"/>
              </a:tabLst>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057400" indent="-228600" algn="ctr">
              <a:spcBef>
                <a:spcPts val="448"/>
              </a:spcBef>
              <a:buClr>
                <a:srgbClr val="000000"/>
              </a:buClr>
              <a:buFont typeface="Times New Roman"/>
              <a:buChar char="»"/>
              <a:tabLst>
                <a:tab algn="l" pos="0"/>
                <a:tab algn="l" pos="95040"/>
                <a:tab algn="l" pos="453960"/>
                <a:tab algn="l" pos="812520"/>
                <a:tab algn="l" pos="1171440"/>
                <a:tab algn="l" pos="1530000"/>
                <a:tab algn="l" pos="1888920"/>
                <a:tab algn="l" pos="2247840"/>
                <a:tab algn="l" pos="2606400"/>
                <a:tab algn="l" pos="2965320"/>
                <a:tab algn="l" pos="3323880"/>
                <a:tab algn="l" pos="3682800"/>
                <a:tab algn="l" pos="4041720"/>
                <a:tab algn="l" pos="4400280"/>
                <a:tab algn="l" pos="4759200"/>
                <a:tab algn="l" pos="5117760"/>
                <a:tab algn="l" pos="5476680"/>
                <a:tab algn="l" pos="5835600"/>
                <a:tab algn="l" pos="6194160"/>
                <a:tab algn="l" pos="6553080"/>
                <a:tab algn="l" pos="6911640"/>
              </a:tabLst>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2057400" indent="-228600" algn="ctr">
              <a:spcBef>
                <a:spcPts val="448"/>
              </a:spcBef>
              <a:buClr>
                <a:srgbClr val="000000"/>
              </a:buClr>
              <a:buFont typeface="Times New Roman"/>
              <a:buChar char="»"/>
              <a:tabLst>
                <a:tab algn="l" pos="0"/>
                <a:tab algn="l" pos="95040"/>
                <a:tab algn="l" pos="453960"/>
                <a:tab algn="l" pos="812520"/>
                <a:tab algn="l" pos="1171440"/>
                <a:tab algn="l" pos="1530000"/>
                <a:tab algn="l" pos="1888920"/>
                <a:tab algn="l" pos="2247840"/>
                <a:tab algn="l" pos="2606400"/>
                <a:tab algn="l" pos="2965320"/>
                <a:tab algn="l" pos="3323880"/>
                <a:tab algn="l" pos="3682800"/>
                <a:tab algn="l" pos="4041720"/>
                <a:tab algn="l" pos="4400280"/>
                <a:tab algn="l" pos="4759200"/>
                <a:tab algn="l" pos="5117760"/>
                <a:tab algn="l" pos="5476680"/>
                <a:tab algn="l" pos="5835600"/>
                <a:tab algn="l" pos="6194160"/>
                <a:tab algn="l" pos="6553080"/>
                <a:tab algn="l" pos="6911640"/>
              </a:tabLst>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 name="TextShape 1"/>
          <p:cNvSpPr txBox="1"/>
          <p:nvPr/>
        </p:nvSpPr>
        <p:spPr>
          <a:xfrm>
            <a:off x="990720" y="1676160"/>
            <a:ext cx="7331040" cy="1461960"/>
          </a:xfrm>
          <a:prstGeom prst="rect">
            <a:avLst/>
          </a:prstGeom>
          <a:noFill/>
          <a:ln>
            <a:noFill/>
          </a:ln>
        </p:spPr>
        <p:txBody>
          <a:bodyPr lIns="90000" rIns="90000" tIns="46800" bIns="46800" anchor="ctr" anchorCtr="1">
            <a:noAutofit/>
          </a:bodyPr>
          <a:p>
            <a:pP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4000" spc="-1" strike="noStrike">
                <a:solidFill>
                  <a:srgbClr val="333399"/>
                </a:solidFill>
                <a:latin typeface="Arial"/>
              </a:rPr>
              <a:t>Introduction to the Course</a:t>
            </a:r>
            <a:endParaRPr b="0" lang="en-US" sz="4000" spc="-1" strike="noStrike">
              <a:solidFill>
                <a:srgbClr val="333399"/>
              </a:solidFill>
              <a:latin typeface="Comic Sans MS"/>
            </a:endParaRPr>
          </a:p>
        </p:txBody>
      </p:sp>
      <p:sp>
        <p:nvSpPr>
          <p:cNvPr id="129" name="TextShape 2"/>
          <p:cNvSpPr txBox="1"/>
          <p:nvPr/>
        </p:nvSpPr>
        <p:spPr>
          <a:xfrm>
            <a:off x="1371600" y="3886200"/>
            <a:ext cx="6400800" cy="1752480"/>
          </a:xfrm>
          <a:prstGeom prst="rect">
            <a:avLst/>
          </a:prstGeom>
          <a:noFill/>
          <a:ln>
            <a:noFill/>
          </a:ln>
        </p:spPr>
        <p:txBody>
          <a:bodyPr lIns="90000" rIns="90000" tIns="46800" bIns="46800">
            <a:noAutofit/>
          </a:bodyPr>
          <a:p>
            <a:pPr marL="342720" indent="-314280" algn="ctr">
              <a:spcBef>
                <a:spcPts val="1247"/>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800" spc="-1" strike="noStrike">
                <a:solidFill>
                  <a:srgbClr val="000000"/>
                </a:solidFill>
                <a:latin typeface="Arial"/>
              </a:rPr>
              <a:t>Individual Software Process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TextShape 1"/>
          <p:cNvSpPr txBox="1"/>
          <p:nvPr/>
        </p:nvSpPr>
        <p:spPr>
          <a:xfrm>
            <a:off x="611280" y="260280"/>
            <a:ext cx="7883280" cy="827280"/>
          </a:xfrm>
          <a:prstGeom prst="rect">
            <a:avLst/>
          </a:prstGeom>
          <a:noFill/>
          <a:ln>
            <a:noFill/>
          </a:ln>
        </p:spPr>
        <p:txBody>
          <a:bodyPr lIns="90000" rIns="90000" tIns="46800" bIns="46800" anchor="ctr" anchorCtr="1">
            <a:noAutofit/>
          </a:bodyPr>
          <a:p>
            <a:pPr>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Not a PowerPoint Course</a:t>
            </a:r>
            <a:endParaRPr b="0" lang="en-US" sz="3200" spc="-1" strike="noStrike">
              <a:solidFill>
                <a:srgbClr val="333399"/>
              </a:solidFill>
              <a:latin typeface="Arial"/>
            </a:endParaRPr>
          </a:p>
        </p:txBody>
      </p:sp>
      <p:sp>
        <p:nvSpPr>
          <p:cNvPr id="166" name="TextShape 2"/>
          <p:cNvSpPr txBox="1"/>
          <p:nvPr/>
        </p:nvSpPr>
        <p:spPr>
          <a:xfrm>
            <a:off x="611280" y="1371600"/>
            <a:ext cx="7883280" cy="4572000"/>
          </a:xfrm>
          <a:prstGeom prst="rect">
            <a:avLst/>
          </a:prstGeom>
          <a:noFill/>
          <a:ln>
            <a:noFill/>
          </a:ln>
        </p:spPr>
        <p:txBody>
          <a:bodyPr lIns="90000" rIns="90000" tIns="46800" bIns="46800">
            <a:normAutofit/>
          </a:bodyPr>
          <a:p>
            <a:pPr>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"Slides" are an aid to presentation, but do not contain much detail or depth.</a:t>
            </a:r>
            <a:endParaRPr b="0" lang="en-US" sz="2400" spc="-1" strike="noStrike">
              <a:solidFill>
                <a:srgbClr val="000000"/>
              </a:solidFill>
              <a:latin typeface="Arial"/>
            </a:endParaRPr>
          </a:p>
          <a:p>
            <a:pPr>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For real in-depth learning you must read the assigned material and do the work.  </a:t>
            </a:r>
            <a:endParaRPr b="0" lang="en-US" sz="2400" spc="-1" strike="noStrike">
              <a:solidFill>
                <a:srgbClr val="000000"/>
              </a:solidFill>
              <a:latin typeface="Arial"/>
            </a:endParaRPr>
          </a:p>
          <a:p>
            <a:pPr>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Studying from "slides" is not enough to pass the course (or get a job).</a:t>
            </a:r>
            <a:endParaRPr b="0" lang="en-US" sz="2400" spc="-1" strike="noStrike">
              <a:solidFill>
                <a:srgbClr val="000000"/>
              </a:solidFill>
              <a:latin typeface="Arial"/>
            </a:endParaRPr>
          </a:p>
          <a:p>
            <a:pPr>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TextShape 1"/>
          <p:cNvSpPr txBox="1"/>
          <p:nvPr/>
        </p:nvSpPr>
        <p:spPr>
          <a:xfrm>
            <a:off x="610920" y="260280"/>
            <a:ext cx="7907400" cy="851040"/>
          </a:xfrm>
          <a:prstGeom prst="rect">
            <a:avLst/>
          </a:prstGeom>
          <a:noFill/>
          <a:ln>
            <a:noFill/>
          </a:ln>
        </p:spPr>
        <p:txBody>
          <a:bodyPr lIns="90000" rIns="90000" tIns="46800" bIns="46800" anchor="ctr" anchorCtr="1">
            <a:noAutofit/>
          </a:bodyPr>
          <a:p>
            <a:pPr>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Work and Grading</a:t>
            </a:r>
            <a:endParaRPr b="0" lang="en-US" sz="3200" spc="-1" strike="noStrike">
              <a:solidFill>
                <a:srgbClr val="333399"/>
              </a:solidFill>
              <a:latin typeface="Arial"/>
            </a:endParaRPr>
          </a:p>
        </p:txBody>
      </p:sp>
      <p:sp>
        <p:nvSpPr>
          <p:cNvPr id="168" name="TextShape 2"/>
          <p:cNvSpPr txBox="1"/>
          <p:nvPr/>
        </p:nvSpPr>
        <p:spPr>
          <a:xfrm>
            <a:off x="610920" y="1371600"/>
            <a:ext cx="7907400" cy="4449600"/>
          </a:xfrm>
          <a:prstGeom prst="rect">
            <a:avLst/>
          </a:prstGeom>
          <a:noFill/>
          <a:ln>
            <a:noFill/>
          </a:ln>
        </p:spPr>
        <p:txBody>
          <a:bodyPr lIns="90000" rIns="90000" tIns="46800" bIns="46800">
            <a:normAutofit/>
          </a:bodyPr>
          <a:p>
            <a:pPr marL="342720" indent="-316080">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1. Weekly assignments - in lab and homework</a:t>
            </a:r>
            <a:endParaRPr b="0" lang="en-US" sz="2400" spc="-1" strike="noStrike">
              <a:solidFill>
                <a:srgbClr val="000000"/>
              </a:solidFill>
              <a:latin typeface="Arial"/>
            </a:endParaRPr>
          </a:p>
          <a:p>
            <a:pPr marL="342720" indent="-316080">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2. Quizzes</a:t>
            </a:r>
            <a:endParaRPr b="0" lang="en-US" sz="2400" spc="-1" strike="noStrike">
              <a:solidFill>
                <a:srgbClr val="000000"/>
              </a:solidFill>
              <a:latin typeface="Arial"/>
            </a:endParaRPr>
          </a:p>
          <a:p>
            <a:pPr marL="342720" indent="-316080">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3. Written &amp; Programming Exams</a:t>
            </a:r>
            <a:endParaRPr b="0" lang="en-US" sz="2400" spc="-1" strike="noStrike">
              <a:solidFill>
                <a:srgbClr val="000000"/>
              </a:solidFill>
              <a:latin typeface="Arial"/>
            </a:endParaRPr>
          </a:p>
          <a:p>
            <a:pPr marL="342720" indent="-316080">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4. Small team project - a web application</a:t>
            </a:r>
            <a:endParaRPr b="0" lang="en-US" sz="2400" spc="-1" strike="noStrike">
              <a:solidFill>
                <a:srgbClr val="000000"/>
              </a:solidFill>
              <a:latin typeface="Arial"/>
            </a:endParaRPr>
          </a:p>
          <a:p>
            <a:pPr marL="342720" indent="-316080">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9" name="TextShape 1"/>
          <p:cNvSpPr txBox="1"/>
          <p:nvPr/>
        </p:nvSpPr>
        <p:spPr>
          <a:xfrm>
            <a:off x="611280" y="259920"/>
            <a:ext cx="7921440" cy="865080"/>
          </a:xfrm>
          <a:prstGeom prst="rect">
            <a:avLst/>
          </a:prstGeom>
          <a:noFill/>
          <a:ln>
            <a:noFill/>
          </a:ln>
        </p:spPr>
        <p:txBody>
          <a:bodyPr lIns="90000" rIns="90000" tIns="46800" bIns="46800" anchor="b">
            <a:noAutofit/>
          </a:bodyPr>
          <a:p>
            <a:pPr algn="ctr">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Grading</a:t>
            </a:r>
            <a:endParaRPr b="0" lang="en-US" sz="3200" spc="-1" strike="noStrike">
              <a:solidFill>
                <a:srgbClr val="333399"/>
              </a:solidFill>
              <a:latin typeface="Arial"/>
            </a:endParaRPr>
          </a:p>
        </p:txBody>
      </p:sp>
      <p:sp>
        <p:nvSpPr>
          <p:cNvPr id="170" name="TextShape 2"/>
          <p:cNvSpPr txBox="1"/>
          <p:nvPr/>
        </p:nvSpPr>
        <p:spPr>
          <a:xfrm>
            <a:off x="456840" y="1399680"/>
            <a:ext cx="8139240" cy="5092920"/>
          </a:xfrm>
          <a:prstGeom prst="rect">
            <a:avLst/>
          </a:prstGeom>
          <a:noFill/>
          <a:ln>
            <a:noFill/>
          </a:ln>
        </p:spPr>
        <p:txBody>
          <a:bodyPr lIns="90000" rIns="90000" tIns="46800" bIns="46800">
            <a:normAutofit/>
          </a:bodyPr>
          <a:p>
            <a:pPr lvl="1" algn="ctr">
              <a:spcBef>
                <a:spcPts val="1474"/>
              </a:spcBef>
              <a:tabLst>
                <a:tab algn="l" pos="0"/>
                <a:tab algn="l" pos="966600"/>
                <a:tab algn="l" pos="998280"/>
                <a:tab algn="l" pos="1912680"/>
                <a:tab algn="l" pos="2827080"/>
                <a:tab algn="l" pos="3741480"/>
                <a:tab algn="l" pos="4655880"/>
                <a:tab algn="l" pos="5570280"/>
                <a:tab algn="l" pos="6484680"/>
                <a:tab algn="l" pos="7399080"/>
                <a:tab algn="l" pos="8313480"/>
                <a:tab algn="l" pos="9227880"/>
                <a:tab algn="l" pos="9601200"/>
                <a:tab algn="l" pos="9934560"/>
                <a:tab algn="l" pos="9936000"/>
                <a:tab algn="l" pos="9937440"/>
                <a:tab algn="l" pos="9939240"/>
                <a:tab algn="l" pos="9940680"/>
                <a:tab algn="l" pos="9942480"/>
                <a:tab algn="l" pos="9943920"/>
                <a:tab algn="l" pos="9945360"/>
                <a:tab algn="l" pos="9947160"/>
                <a:tab algn="l" pos="9948600"/>
                <a:tab algn="l" pos="9950400"/>
                <a:tab algn="l" pos="9951840"/>
                <a:tab algn="l" pos="9953280"/>
                <a:tab algn="l" pos="9955080"/>
                <a:tab algn="l" pos="9956520"/>
                <a:tab algn="l" pos="9958320"/>
                <a:tab algn="l" pos="9959760"/>
              </a:tabLst>
            </a:pPr>
            <a:r>
              <a:rPr b="0" lang="en-US" sz="3200" spc="-1" strike="noStrike">
                <a:solidFill>
                  <a:srgbClr val="000000"/>
                </a:solidFill>
                <a:latin typeface="Arial"/>
              </a:rPr>
              <a:t>Your grade is based on your understanding of the material and ability to apply it,</a:t>
            </a:r>
            <a:r>
              <a:rPr b="0" lang="en-US" sz="2800" spc="-1" strike="noStrike">
                <a:solidFill>
                  <a:srgbClr val="000000"/>
                </a:solidFill>
                <a:latin typeface="Arial"/>
              </a:rPr>
              <a:t> </a:t>
            </a:r>
            <a:endParaRPr b="0" lang="en-US" sz="2800" spc="-1" strike="noStrike">
              <a:solidFill>
                <a:srgbClr val="000000"/>
              </a:solidFill>
              <a:latin typeface="Arial"/>
            </a:endParaRPr>
          </a:p>
          <a:p>
            <a:pPr lvl="1" algn="ctr">
              <a:spcBef>
                <a:spcPts val="1474"/>
              </a:spcBef>
              <a:tabLst>
                <a:tab algn="l" pos="0"/>
                <a:tab algn="l" pos="966600"/>
                <a:tab algn="l" pos="998280"/>
                <a:tab algn="l" pos="1912680"/>
                <a:tab algn="l" pos="2827080"/>
                <a:tab algn="l" pos="3741480"/>
                <a:tab algn="l" pos="4655880"/>
                <a:tab algn="l" pos="5570280"/>
                <a:tab algn="l" pos="6484680"/>
                <a:tab algn="l" pos="7399080"/>
                <a:tab algn="l" pos="8313480"/>
                <a:tab algn="l" pos="9227880"/>
                <a:tab algn="l" pos="9601200"/>
                <a:tab algn="l" pos="9934560"/>
                <a:tab algn="l" pos="9936000"/>
                <a:tab algn="l" pos="9937440"/>
                <a:tab algn="l" pos="9939240"/>
                <a:tab algn="l" pos="9940680"/>
                <a:tab algn="l" pos="9942480"/>
                <a:tab algn="l" pos="9943920"/>
                <a:tab algn="l" pos="9945360"/>
                <a:tab algn="l" pos="9947160"/>
                <a:tab algn="l" pos="9948600"/>
                <a:tab algn="l" pos="9950400"/>
                <a:tab algn="l" pos="9951840"/>
                <a:tab algn="l" pos="9953280"/>
                <a:tab algn="l" pos="9955080"/>
                <a:tab algn="l" pos="9956520"/>
                <a:tab algn="l" pos="9958320"/>
                <a:tab algn="l" pos="9959760"/>
              </a:tabLst>
            </a:pPr>
            <a:r>
              <a:rPr b="0" lang="en-US" sz="2800" spc="-1" strike="noStrike">
                <a:solidFill>
                  <a:srgbClr val="000000"/>
                </a:solidFill>
                <a:latin typeface="Arial"/>
              </a:rPr>
              <a:t>as demonstrated on exams, quizzes, </a:t>
            </a:r>
            <a:br/>
            <a:r>
              <a:rPr b="0" lang="en-US" sz="2800" spc="-1" strike="noStrike">
                <a:solidFill>
                  <a:srgbClr val="000000"/>
                </a:solidFill>
                <a:latin typeface="Arial"/>
              </a:rPr>
              <a:t>class participation, and assignments.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1" name="TextShape 1"/>
          <p:cNvSpPr txBox="1"/>
          <p:nvPr/>
        </p:nvSpPr>
        <p:spPr>
          <a:xfrm>
            <a:off x="611280" y="259920"/>
            <a:ext cx="7921440" cy="865080"/>
          </a:xfrm>
          <a:prstGeom prst="rect">
            <a:avLst/>
          </a:prstGeom>
          <a:noFill/>
          <a:ln>
            <a:noFill/>
          </a:ln>
        </p:spPr>
        <p:txBody>
          <a:bodyPr lIns="90000" rIns="90000" tIns="46800" bIns="46800" anchor="b">
            <a:noAutofit/>
          </a:bodyPr>
          <a:p>
            <a:pPr algn="ctr">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Minimum Requirement to Pass</a:t>
            </a:r>
            <a:endParaRPr b="0" lang="en-US" sz="3200" spc="-1" strike="noStrike">
              <a:solidFill>
                <a:srgbClr val="333399"/>
              </a:solidFill>
              <a:latin typeface="Arial"/>
            </a:endParaRPr>
          </a:p>
        </p:txBody>
      </p:sp>
      <p:sp>
        <p:nvSpPr>
          <p:cNvPr id="172" name="TextShape 2"/>
          <p:cNvSpPr txBox="1"/>
          <p:nvPr/>
        </p:nvSpPr>
        <p:spPr>
          <a:xfrm>
            <a:off x="456840" y="1399680"/>
            <a:ext cx="8139240" cy="5092920"/>
          </a:xfrm>
          <a:prstGeom prst="rect">
            <a:avLst/>
          </a:prstGeom>
          <a:noFill/>
          <a:ln>
            <a:noFill/>
          </a:ln>
        </p:spPr>
        <p:txBody>
          <a:bodyPr lIns="90000" rIns="90000" tIns="46800" bIns="46800">
            <a:normAutofit/>
          </a:bodyPr>
          <a:p>
            <a:pPr lvl="1" marL="803160" indent="-316080">
              <a:spcBef>
                <a:spcPts val="1199"/>
              </a:spcBef>
              <a:tabLst>
                <a:tab algn="l" pos="0"/>
                <a:tab algn="l" pos="966600"/>
                <a:tab algn="l" pos="998280"/>
                <a:tab algn="l" pos="1912680"/>
                <a:tab algn="l" pos="2827080"/>
                <a:tab algn="l" pos="3741480"/>
                <a:tab algn="l" pos="4655880"/>
                <a:tab algn="l" pos="5570280"/>
                <a:tab algn="l" pos="6484680"/>
                <a:tab algn="l" pos="7399080"/>
                <a:tab algn="l" pos="8313480"/>
                <a:tab algn="l" pos="9227880"/>
                <a:tab algn="l" pos="9601200"/>
                <a:tab algn="l" pos="9934560"/>
                <a:tab algn="l" pos="9936000"/>
                <a:tab algn="l" pos="9937440"/>
                <a:tab algn="l" pos="9939240"/>
                <a:tab algn="l" pos="9940680"/>
                <a:tab algn="l" pos="9942480"/>
                <a:tab algn="l" pos="9943920"/>
                <a:tab algn="l" pos="9945360"/>
                <a:tab algn="l" pos="9947160"/>
                <a:tab algn="l" pos="9948600"/>
                <a:tab algn="l" pos="9950400"/>
                <a:tab algn="l" pos="9951840"/>
                <a:tab algn="l" pos="9953280"/>
                <a:tab algn="l" pos="9955080"/>
                <a:tab algn="l" pos="9956520"/>
                <a:tab algn="l" pos="9958320"/>
                <a:tab algn="l" pos="9959760"/>
              </a:tabLst>
            </a:pPr>
            <a:r>
              <a:rPr b="0" lang="en-US" sz="2400" spc="-1" strike="noStrike">
                <a:solidFill>
                  <a:srgbClr val="000000"/>
                </a:solidFill>
                <a:latin typeface="Arial"/>
              </a:rPr>
              <a:t>An </a:t>
            </a:r>
            <a:r>
              <a:rPr b="0" lang="en-US" sz="2400" spc="-1" strike="noStrike">
                <a:solidFill>
                  <a:srgbClr val="000080"/>
                </a:solidFill>
                <a:latin typeface="Arial"/>
              </a:rPr>
              <a:t>average exam score &gt;= 50%</a:t>
            </a:r>
            <a:r>
              <a:rPr b="0" lang="en-US" sz="2400" spc="-1" strike="noStrike">
                <a:solidFill>
                  <a:srgbClr val="000000"/>
                </a:solidFill>
                <a:latin typeface="Arial"/>
              </a:rPr>
              <a:t> on both written exams </a:t>
            </a:r>
            <a:r>
              <a:rPr b="0" lang="en-US" sz="2400" spc="-1" strike="noStrike">
                <a:solidFill>
                  <a:srgbClr val="000000"/>
                </a:solidFill>
                <a:latin typeface="Arial"/>
              </a:rPr>
              <a:t>and</a:t>
            </a:r>
            <a:r>
              <a:rPr b="0" lang="en-US" sz="2400" spc="-1" strike="noStrike">
                <a:solidFill>
                  <a:srgbClr val="000000"/>
                </a:solidFill>
                <a:latin typeface="Arial"/>
              </a:rPr>
              <a:t> programming exams. </a:t>
            </a:r>
            <a:endParaRPr b="0" lang="en-US" sz="2400" spc="-1" strike="noStrike">
              <a:solidFill>
                <a:srgbClr val="000000"/>
              </a:solidFill>
              <a:latin typeface="Arial"/>
            </a:endParaRPr>
          </a:p>
          <a:p>
            <a:pPr marL="803160" indent="-316080">
              <a:spcBef>
                <a:spcPts val="1199"/>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endParaRPr b="0" lang="en-US" sz="2400" spc="-1" strike="noStrike">
              <a:solidFill>
                <a:srgbClr val="000000"/>
              </a:solidFill>
              <a:latin typeface="Arial"/>
            </a:endParaRPr>
          </a:p>
          <a:p>
            <a:pPr marL="803160" indent="-316080">
              <a:spcBef>
                <a:spcPts val="1199"/>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i="1" lang="en-US" sz="2800" spc="-1" strike="noStrike">
                <a:solidFill>
                  <a:srgbClr val="000080"/>
                </a:solidFill>
                <a:latin typeface="Arial"/>
              </a:rPr>
              <a:t>Why? </a:t>
            </a:r>
            <a:endParaRPr b="0" lang="en-US" sz="2800" spc="-1" strike="noStrike">
              <a:solidFill>
                <a:srgbClr val="000000"/>
              </a:solidFill>
              <a:latin typeface="Arial"/>
            </a:endParaRPr>
          </a:p>
          <a:p>
            <a:pPr marL="803160" indent="-316080">
              <a:spcBef>
                <a:spcPts val="1199"/>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i="1" lang="en-US" sz="2800" spc="-1" strike="noStrike">
                <a:solidFill>
                  <a:srgbClr val="000080"/>
                </a:solidFill>
                <a:latin typeface="Arial"/>
              </a:rPr>
              <a:t>You must understand concepts </a:t>
            </a:r>
            <a:r>
              <a:rPr b="0" i="1" lang="en-US" sz="2800" spc="-1" strike="noStrike" u="sng">
                <a:solidFill>
                  <a:srgbClr val="000080"/>
                </a:solidFill>
                <a:uFillTx/>
                <a:latin typeface="Arial"/>
              </a:rPr>
              <a:t>and</a:t>
            </a:r>
            <a:r>
              <a:rPr b="0" i="1" lang="en-US" sz="2800" spc="-1" strike="noStrike">
                <a:solidFill>
                  <a:srgbClr val="000080"/>
                </a:solidFill>
                <a:latin typeface="Arial"/>
              </a:rPr>
              <a:t> how to use them.</a:t>
            </a:r>
            <a:endParaRPr b="0" lang="en-US" sz="2800" spc="-1" strike="noStrike">
              <a:solidFill>
                <a:srgbClr val="000000"/>
              </a:solidFill>
              <a:latin typeface="Arial"/>
            </a:endParaRPr>
          </a:p>
          <a:p>
            <a:pPr marL="803160" indent="-316080">
              <a:spcBef>
                <a:spcPts val="1199"/>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i="1" lang="en-US" sz="2800" spc="-1" strike="noStrike">
                <a:solidFill>
                  <a:srgbClr val="000080"/>
                </a:solidFill>
                <a:latin typeface="Arial"/>
              </a:rPr>
              <a:t>You must  be able to write and test code.</a:t>
            </a:r>
            <a:r>
              <a:rPr b="0" lang="en-US" sz="2800" spc="-1" strike="noStrike">
                <a:solidFill>
                  <a:srgbClr val="000000"/>
                </a:solidFill>
                <a:latin typeface="Arial"/>
              </a:rPr>
              <a:t> </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3" name="TextShape 1"/>
          <p:cNvSpPr txBox="1"/>
          <p:nvPr/>
        </p:nvSpPr>
        <p:spPr>
          <a:xfrm>
            <a:off x="611280" y="259920"/>
            <a:ext cx="7921440" cy="865080"/>
          </a:xfrm>
          <a:prstGeom prst="rect">
            <a:avLst/>
          </a:prstGeom>
          <a:noFill/>
          <a:ln>
            <a:noFill/>
          </a:ln>
        </p:spPr>
        <p:txBody>
          <a:bodyPr lIns="90000" rIns="90000" tIns="46800" bIns="46800" anchor="b">
            <a:noAutofit/>
          </a:bodyPr>
          <a:p>
            <a:pPr algn="ctr">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3200" spc="-1" strike="noStrike">
                <a:solidFill>
                  <a:srgbClr val="333399"/>
                </a:solidFill>
                <a:latin typeface="Arial"/>
              </a:rPr>
              <a:t>Approximate</a:t>
            </a:r>
            <a:r>
              <a:rPr b="0" lang="en-US" sz="3200" spc="-1" strike="noStrike">
                <a:solidFill>
                  <a:srgbClr val="333399"/>
                </a:solidFill>
                <a:latin typeface="Arial"/>
              </a:rPr>
              <a:t> Grading Scale</a:t>
            </a:r>
            <a:endParaRPr b="0" lang="en-US" sz="3200" spc="-1" strike="noStrike">
              <a:solidFill>
                <a:srgbClr val="333399"/>
              </a:solidFill>
              <a:latin typeface="Arial"/>
            </a:endParaRPr>
          </a:p>
        </p:txBody>
      </p:sp>
      <p:sp>
        <p:nvSpPr>
          <p:cNvPr id="174" name="TextShape 2"/>
          <p:cNvSpPr txBox="1"/>
          <p:nvPr/>
        </p:nvSpPr>
        <p:spPr>
          <a:xfrm>
            <a:off x="456840" y="1399680"/>
            <a:ext cx="8139240" cy="5092920"/>
          </a:xfrm>
          <a:prstGeom prst="rect">
            <a:avLst/>
          </a:prstGeom>
          <a:noFill/>
          <a:ln>
            <a:noFill/>
          </a:ln>
        </p:spPr>
        <p:txBody>
          <a:bodyPr lIns="90000" rIns="90000" tIns="46800" bIns="46800">
            <a:normAutofit/>
          </a:bodyPr>
          <a:p>
            <a:pPr lvl="1" marL="803160" indent="-316080">
              <a:spcBef>
                <a:spcPts val="1199"/>
              </a:spcBef>
              <a:tabLst>
                <a:tab algn="l" pos="0"/>
                <a:tab algn="l" pos="966600"/>
                <a:tab algn="l" pos="998280"/>
                <a:tab algn="l" pos="1912680"/>
                <a:tab algn="l" pos="2827080"/>
                <a:tab algn="l" pos="3741480"/>
                <a:tab algn="l" pos="4655880"/>
                <a:tab algn="l" pos="5570280"/>
                <a:tab algn="l" pos="6484680"/>
                <a:tab algn="l" pos="7399080"/>
                <a:tab algn="l" pos="8313480"/>
                <a:tab algn="l" pos="9227880"/>
                <a:tab algn="l" pos="9601200"/>
                <a:tab algn="l" pos="9934560"/>
                <a:tab algn="l" pos="9936000"/>
                <a:tab algn="l" pos="9937440"/>
                <a:tab algn="l" pos="9939240"/>
                <a:tab algn="l" pos="9940680"/>
                <a:tab algn="l" pos="9942480"/>
                <a:tab algn="l" pos="9943920"/>
                <a:tab algn="l" pos="9945360"/>
                <a:tab algn="l" pos="9947160"/>
                <a:tab algn="l" pos="9948600"/>
                <a:tab algn="l" pos="9950400"/>
                <a:tab algn="l" pos="9951840"/>
                <a:tab algn="l" pos="9953280"/>
                <a:tab algn="l" pos="9955080"/>
                <a:tab algn="l" pos="9956520"/>
                <a:tab algn="l" pos="9958320"/>
                <a:tab algn="l" pos="9959760"/>
              </a:tabLst>
            </a:pPr>
            <a:r>
              <a:rPr b="1" lang="en-US" sz="2400" spc="-1" strike="noStrike">
                <a:solidFill>
                  <a:srgbClr val="333399"/>
                </a:solidFill>
                <a:latin typeface="Arial"/>
              </a:rPr>
              <a:t>A</a:t>
            </a:r>
            <a:r>
              <a:rPr b="0" lang="en-US" sz="2400" spc="-1" strike="noStrike">
                <a:solidFill>
                  <a:srgbClr val="ff0000"/>
                </a:solidFill>
                <a:latin typeface="Arial"/>
              </a:rPr>
              <a:t>	</a:t>
            </a:r>
            <a:r>
              <a:rPr b="0" lang="en-US" sz="2400" spc="-1" strike="noStrike">
                <a:solidFill>
                  <a:srgbClr val="ff0000"/>
                </a:solidFill>
                <a:latin typeface="Arial"/>
              </a:rPr>
              <a:t>	</a:t>
            </a:r>
            <a:r>
              <a:rPr b="0" lang="en-US" sz="2400" spc="-1" strike="noStrike">
                <a:solidFill>
                  <a:srgbClr val="000000"/>
                </a:solidFill>
                <a:latin typeface="Arial"/>
              </a:rPr>
              <a:t>85% and above</a:t>
            </a:r>
            <a:endParaRPr b="0" lang="en-US" sz="2400" spc="-1" strike="noStrike">
              <a:solidFill>
                <a:srgbClr val="000000"/>
              </a:solidFill>
              <a:latin typeface="Arial"/>
            </a:endParaRPr>
          </a:p>
          <a:p>
            <a:pPr lvl="1" marL="803160" indent="-316080">
              <a:spcBef>
                <a:spcPts val="1199"/>
              </a:spcBef>
              <a:tabLst>
                <a:tab algn="l" pos="0"/>
                <a:tab algn="l" pos="966600"/>
                <a:tab algn="l" pos="998280"/>
                <a:tab algn="l" pos="1912680"/>
                <a:tab algn="l" pos="2827080"/>
                <a:tab algn="l" pos="3741480"/>
                <a:tab algn="l" pos="4655880"/>
                <a:tab algn="l" pos="5570280"/>
                <a:tab algn="l" pos="6484680"/>
                <a:tab algn="l" pos="7399080"/>
                <a:tab algn="l" pos="8313480"/>
                <a:tab algn="l" pos="9227880"/>
                <a:tab algn="l" pos="9601200"/>
                <a:tab algn="l" pos="9934560"/>
                <a:tab algn="l" pos="9936000"/>
                <a:tab algn="l" pos="9937440"/>
                <a:tab algn="l" pos="9939240"/>
                <a:tab algn="l" pos="9940680"/>
                <a:tab algn="l" pos="9942480"/>
                <a:tab algn="l" pos="9943920"/>
                <a:tab algn="l" pos="9945360"/>
                <a:tab algn="l" pos="9947160"/>
                <a:tab algn="l" pos="9948600"/>
                <a:tab algn="l" pos="9950400"/>
                <a:tab algn="l" pos="9951840"/>
                <a:tab algn="l" pos="9953280"/>
                <a:tab algn="l" pos="9955080"/>
                <a:tab algn="l" pos="9956520"/>
                <a:tab algn="l" pos="9958320"/>
                <a:tab algn="l" pos="9959760"/>
              </a:tabLst>
            </a:pPr>
            <a:r>
              <a:rPr b="1" lang="en-US" sz="2400" spc="-1" strike="noStrike">
                <a:solidFill>
                  <a:srgbClr val="333399"/>
                </a:solidFill>
                <a:latin typeface="Arial"/>
              </a:rPr>
              <a:t>B</a:t>
            </a:r>
            <a:r>
              <a:rPr b="0" lang="en-US" sz="2400" spc="-1" strike="noStrike">
                <a:solidFill>
                  <a:srgbClr val="ff0000"/>
                </a:solidFill>
                <a:latin typeface="Arial"/>
              </a:rPr>
              <a:t>	</a:t>
            </a:r>
            <a:r>
              <a:rPr b="0" lang="en-US" sz="2400" spc="-1" strike="noStrike">
                <a:solidFill>
                  <a:srgbClr val="ff0000"/>
                </a:solidFill>
                <a:latin typeface="Arial"/>
              </a:rPr>
              <a:t>	</a:t>
            </a:r>
            <a:r>
              <a:rPr b="0" lang="en-US" sz="2400" spc="-1" strike="noStrike">
                <a:solidFill>
                  <a:srgbClr val="000000"/>
                </a:solidFill>
                <a:latin typeface="Arial"/>
              </a:rPr>
              <a:t>75% - 85%</a:t>
            </a:r>
            <a:endParaRPr b="0" lang="en-US" sz="2400" spc="-1" strike="noStrike">
              <a:solidFill>
                <a:srgbClr val="000000"/>
              </a:solidFill>
              <a:latin typeface="Arial"/>
            </a:endParaRPr>
          </a:p>
          <a:p>
            <a:pPr lvl="1" marL="803160" indent="-316080">
              <a:spcBef>
                <a:spcPts val="1199"/>
              </a:spcBef>
              <a:tabLst>
                <a:tab algn="l" pos="0"/>
                <a:tab algn="l" pos="966600"/>
                <a:tab algn="l" pos="998280"/>
                <a:tab algn="l" pos="1912680"/>
                <a:tab algn="l" pos="2827080"/>
                <a:tab algn="l" pos="3741480"/>
                <a:tab algn="l" pos="4655880"/>
                <a:tab algn="l" pos="5570280"/>
                <a:tab algn="l" pos="6484680"/>
                <a:tab algn="l" pos="7399080"/>
                <a:tab algn="l" pos="8313480"/>
                <a:tab algn="l" pos="9227880"/>
                <a:tab algn="l" pos="9601200"/>
                <a:tab algn="l" pos="9934560"/>
                <a:tab algn="l" pos="9936000"/>
                <a:tab algn="l" pos="9937440"/>
                <a:tab algn="l" pos="9939240"/>
                <a:tab algn="l" pos="9940680"/>
                <a:tab algn="l" pos="9942480"/>
                <a:tab algn="l" pos="9943920"/>
                <a:tab algn="l" pos="9945360"/>
                <a:tab algn="l" pos="9947160"/>
                <a:tab algn="l" pos="9948600"/>
                <a:tab algn="l" pos="9950400"/>
                <a:tab algn="l" pos="9951840"/>
                <a:tab algn="l" pos="9953280"/>
                <a:tab algn="l" pos="9955080"/>
                <a:tab algn="l" pos="9956520"/>
                <a:tab algn="l" pos="9958320"/>
                <a:tab algn="l" pos="9959760"/>
              </a:tabLst>
            </a:pPr>
            <a:r>
              <a:rPr b="1" lang="en-US" sz="2400" spc="-1" strike="noStrike">
                <a:solidFill>
                  <a:srgbClr val="333399"/>
                </a:solidFill>
                <a:latin typeface="Arial"/>
              </a:rPr>
              <a:t>C</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65% - 75%</a:t>
            </a:r>
            <a:endParaRPr b="0" lang="en-US" sz="2400" spc="-1" strike="noStrike">
              <a:solidFill>
                <a:srgbClr val="000000"/>
              </a:solidFill>
              <a:latin typeface="Arial"/>
            </a:endParaRPr>
          </a:p>
          <a:p>
            <a:pPr lvl="1" marL="803160" indent="-316080">
              <a:spcBef>
                <a:spcPts val="1199"/>
              </a:spcBef>
              <a:tabLst>
                <a:tab algn="l" pos="0"/>
                <a:tab algn="l" pos="966600"/>
                <a:tab algn="l" pos="998280"/>
                <a:tab algn="l" pos="1912680"/>
                <a:tab algn="l" pos="2827080"/>
                <a:tab algn="l" pos="3741480"/>
                <a:tab algn="l" pos="4655880"/>
                <a:tab algn="l" pos="5570280"/>
                <a:tab algn="l" pos="6484680"/>
                <a:tab algn="l" pos="7399080"/>
                <a:tab algn="l" pos="8313480"/>
                <a:tab algn="l" pos="9227880"/>
                <a:tab algn="l" pos="9601200"/>
                <a:tab algn="l" pos="9934560"/>
                <a:tab algn="l" pos="9936000"/>
                <a:tab algn="l" pos="9937440"/>
                <a:tab algn="l" pos="9939240"/>
                <a:tab algn="l" pos="9940680"/>
                <a:tab algn="l" pos="9942480"/>
                <a:tab algn="l" pos="9943920"/>
                <a:tab algn="l" pos="9945360"/>
                <a:tab algn="l" pos="9947160"/>
                <a:tab algn="l" pos="9948600"/>
                <a:tab algn="l" pos="9950400"/>
                <a:tab algn="l" pos="9951840"/>
                <a:tab algn="l" pos="9953280"/>
                <a:tab algn="l" pos="9955080"/>
                <a:tab algn="l" pos="9956520"/>
                <a:tab algn="l" pos="9958320"/>
                <a:tab algn="l" pos="9959760"/>
              </a:tabLst>
            </a:pPr>
            <a:r>
              <a:rPr b="1" lang="en-US" sz="2400" spc="-1" strike="noStrike">
                <a:solidFill>
                  <a:srgbClr val="333399"/>
                </a:solidFill>
                <a:latin typeface="Arial"/>
              </a:rPr>
              <a:t>D</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55% - 65%</a:t>
            </a:r>
            <a:endParaRPr b="0" lang="en-US" sz="2400" spc="-1" strike="noStrike">
              <a:solidFill>
                <a:srgbClr val="000000"/>
              </a:solidFill>
              <a:latin typeface="Arial"/>
            </a:endParaRPr>
          </a:p>
          <a:p>
            <a:pPr lvl="1" marL="803160" indent="-316080">
              <a:spcBef>
                <a:spcPts val="1199"/>
              </a:spcBef>
              <a:tabLst>
                <a:tab algn="l" pos="0"/>
                <a:tab algn="l" pos="966600"/>
                <a:tab algn="l" pos="998280"/>
                <a:tab algn="l" pos="1912680"/>
                <a:tab algn="l" pos="2827080"/>
                <a:tab algn="l" pos="3741480"/>
                <a:tab algn="l" pos="4655880"/>
                <a:tab algn="l" pos="5570280"/>
                <a:tab algn="l" pos="6484680"/>
                <a:tab algn="l" pos="7399080"/>
                <a:tab algn="l" pos="8313480"/>
                <a:tab algn="l" pos="9227880"/>
                <a:tab algn="l" pos="9601200"/>
                <a:tab algn="l" pos="9934560"/>
                <a:tab algn="l" pos="9936000"/>
                <a:tab algn="l" pos="9937440"/>
                <a:tab algn="l" pos="9939240"/>
                <a:tab algn="l" pos="9940680"/>
                <a:tab algn="l" pos="9942480"/>
                <a:tab algn="l" pos="9943920"/>
                <a:tab algn="l" pos="9945360"/>
                <a:tab algn="l" pos="9947160"/>
                <a:tab algn="l" pos="9948600"/>
                <a:tab algn="l" pos="9950400"/>
                <a:tab algn="l" pos="9951840"/>
                <a:tab algn="l" pos="9953280"/>
                <a:tab algn="l" pos="9955080"/>
                <a:tab algn="l" pos="9956520"/>
                <a:tab algn="l" pos="9958320"/>
                <a:tab algn="l" pos="9959760"/>
              </a:tabLst>
            </a:pPr>
            <a:r>
              <a:rPr b="1" lang="en-US" sz="2400" spc="-1" strike="noStrike">
                <a:solidFill>
                  <a:srgbClr val="333399"/>
                </a:solidFill>
                <a:latin typeface="Arial"/>
              </a:rPr>
              <a:t>F</a:t>
            </a:r>
            <a:r>
              <a:rPr b="0" lang="en-US" sz="2400" spc="-1" strike="noStrike">
                <a:solidFill>
                  <a:srgbClr val="000000"/>
                </a:solidFill>
                <a:latin typeface="Arial"/>
              </a:rPr>
              <a:t>	</a:t>
            </a:r>
            <a:r>
              <a:rPr b="0" lang="en-US" sz="2400" spc="-1" strike="noStrike">
                <a:solidFill>
                  <a:srgbClr val="000000"/>
                </a:solidFill>
                <a:latin typeface="Arial"/>
              </a:rPr>
              <a:t>	</a:t>
            </a:r>
            <a:r>
              <a:rPr b="0" lang="en-US" sz="2400" spc="-1" strike="noStrike">
                <a:solidFill>
                  <a:srgbClr val="000000"/>
                </a:solidFill>
                <a:latin typeface="Arial"/>
              </a:rPr>
              <a:t>less than 55% overall </a:t>
            </a:r>
            <a:endParaRPr b="0" lang="en-US" sz="2400" spc="-1" strike="noStrike">
              <a:solidFill>
                <a:srgbClr val="000000"/>
              </a:solidFill>
              <a:latin typeface="Arial"/>
            </a:endParaRPr>
          </a:p>
          <a:p>
            <a:pPr marL="803160" indent="-316080">
              <a:spcBef>
                <a:spcPts val="1199"/>
              </a:spcBef>
              <a:tabLst>
                <a:tab algn="l" pos="0"/>
                <a:tab algn="l" pos="966600"/>
                <a:tab algn="l" pos="998280"/>
                <a:tab algn="l" pos="1912680"/>
                <a:tab algn="l" pos="2827080"/>
                <a:tab algn="l" pos="3741480"/>
                <a:tab algn="l" pos="4655880"/>
                <a:tab algn="l" pos="5570280"/>
                <a:tab algn="l" pos="6484680"/>
                <a:tab algn="l" pos="7399080"/>
                <a:tab algn="l" pos="8313480"/>
                <a:tab algn="l" pos="9227880"/>
                <a:tab algn="l" pos="9601200"/>
                <a:tab algn="l" pos="9934560"/>
                <a:tab algn="l" pos="9936000"/>
                <a:tab algn="l" pos="9937440"/>
                <a:tab algn="l" pos="9939240"/>
                <a:tab algn="l" pos="9940680"/>
                <a:tab algn="l" pos="9942480"/>
                <a:tab algn="l" pos="9943920"/>
                <a:tab algn="l" pos="9945360"/>
                <a:tab algn="l" pos="9947160"/>
                <a:tab algn="l" pos="9948600"/>
                <a:tab algn="l" pos="9950400"/>
                <a:tab algn="l" pos="9951840"/>
                <a:tab algn="l" pos="9953280"/>
                <a:tab algn="l" pos="9955080"/>
                <a:tab algn="l" pos="9956520"/>
                <a:tab algn="l" pos="9958320"/>
                <a:tab algn="l" pos="9959760"/>
              </a:tabLst>
            </a:pPr>
            <a:r>
              <a:rPr b="0" lang="en-US" sz="2400" spc="-1" strike="noStrike">
                <a:solidFill>
                  <a:srgbClr val="000000"/>
                </a:solidFill>
                <a:latin typeface="Arial"/>
              </a:rPr>
              <a:t>	</a:t>
            </a:r>
            <a:r>
              <a:rPr b="0" lang="en-US" sz="2400" spc="-1" strike="noStrike">
                <a:solidFill>
                  <a:srgbClr val="000000"/>
                </a:solidFill>
                <a:latin typeface="Arial"/>
              </a:rPr>
              <a:t>	</a:t>
            </a:r>
            <a:r>
              <a:rPr b="0" i="1" lang="en-US" sz="2400" spc="-1" strike="noStrike">
                <a:solidFill>
                  <a:srgbClr val="ff0000"/>
                </a:solidFill>
                <a:latin typeface="Arial"/>
              </a:rPr>
              <a:t>or</a:t>
            </a:r>
            <a:r>
              <a:rPr b="0" lang="en-US" sz="2400" spc="-1" strike="noStrike">
                <a:solidFill>
                  <a:srgbClr val="000000"/>
                </a:solidFill>
                <a:latin typeface="Arial"/>
              </a:rPr>
              <a:t> exam average &lt; 50%</a:t>
            </a:r>
            <a:endParaRPr b="0" lang="en-US" sz="2400" spc="-1" strike="noStrike">
              <a:solidFill>
                <a:srgbClr val="000000"/>
              </a:solidFill>
              <a:latin typeface="Arial"/>
            </a:endParaRPr>
          </a:p>
          <a:p>
            <a:pPr marL="803160" indent="-316080">
              <a:spcBef>
                <a:spcPts val="1199"/>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TextShape 1"/>
          <p:cNvSpPr txBox="1"/>
          <p:nvPr/>
        </p:nvSpPr>
        <p:spPr>
          <a:xfrm>
            <a:off x="380520" y="259920"/>
            <a:ext cx="8458200" cy="865080"/>
          </a:xfrm>
          <a:prstGeom prst="rect">
            <a:avLst/>
          </a:prstGeom>
          <a:noFill/>
          <a:ln>
            <a:noFill/>
          </a:ln>
        </p:spPr>
        <p:txBody>
          <a:bodyPr lIns="90000" rIns="90000" tIns="46800" bIns="46800" anchor="b">
            <a:noAutofit/>
          </a:bodyPr>
          <a:p>
            <a:pPr algn="ctr">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The Rules</a:t>
            </a:r>
            <a:endParaRPr b="0" lang="en-US" sz="3200" spc="-1" strike="noStrike">
              <a:solidFill>
                <a:srgbClr val="333399"/>
              </a:solidFill>
              <a:latin typeface="Arial"/>
            </a:endParaRPr>
          </a:p>
        </p:txBody>
      </p:sp>
      <p:sp>
        <p:nvSpPr>
          <p:cNvPr id="176" name="TextShape 2"/>
          <p:cNvSpPr txBox="1"/>
          <p:nvPr/>
        </p:nvSpPr>
        <p:spPr>
          <a:xfrm>
            <a:off x="674280" y="1399680"/>
            <a:ext cx="4537080" cy="5185080"/>
          </a:xfrm>
          <a:prstGeom prst="rect">
            <a:avLst/>
          </a:prstGeom>
          <a:noFill/>
          <a:ln>
            <a:noFill/>
          </a:ln>
        </p:spPr>
        <p:txBody>
          <a:bodyPr lIns="90000" rIns="90000" tIns="46800" bIns="46800">
            <a:normAutofit/>
          </a:bodyPr>
          <a:p>
            <a:pPr marL="320400" indent="-320400">
              <a:spcBef>
                <a:spcPts val="1987"/>
              </a:spcBef>
              <a:buClr>
                <a:srgbClr val="333399"/>
              </a:buClr>
              <a:buFont typeface="StarSymbol"/>
              <a:buAutoNum type="arabicPeriod"/>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No </a:t>
            </a:r>
            <a:r>
              <a:rPr b="0" lang="en-US" sz="2400" spc="-1" strike="noStrike">
                <a:solidFill>
                  <a:srgbClr val="000080"/>
                </a:solidFill>
                <a:latin typeface="Arial"/>
              </a:rPr>
              <a:t>copying</a:t>
            </a:r>
            <a:endParaRPr b="0" lang="en-US" sz="2400" spc="-1" strike="noStrike">
              <a:solidFill>
                <a:srgbClr val="000000"/>
              </a:solidFill>
              <a:latin typeface="Arial"/>
            </a:endParaRPr>
          </a:p>
          <a:p>
            <a:pPr marL="320400" indent="-320400">
              <a:spcBef>
                <a:spcPts val="1987"/>
              </a:spcBef>
              <a:buClr>
                <a:srgbClr val="333399"/>
              </a:buClr>
              <a:buFont typeface="StarSymbol"/>
              <a:buAutoNum type="arabicPeriod"/>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Do assigned reading &amp; work</a:t>
            </a:r>
            <a:endParaRPr b="0" lang="en-US" sz="2400" spc="-1" strike="noStrike">
              <a:solidFill>
                <a:srgbClr val="000000"/>
              </a:solidFill>
              <a:latin typeface="Arial"/>
            </a:endParaRPr>
          </a:p>
          <a:p>
            <a:pPr marL="320400" indent="-320400">
              <a:spcBef>
                <a:spcPts val="1987"/>
              </a:spcBef>
              <a:buClr>
                <a:srgbClr val="333399"/>
              </a:buClr>
              <a:buFont typeface="StarSymbol"/>
              <a:buAutoNum type="arabicPeriod"/>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Submit work on time</a:t>
            </a:r>
            <a:endParaRPr b="0" lang="en-US" sz="2400" spc="-1" strike="noStrike">
              <a:solidFill>
                <a:srgbClr val="000000"/>
              </a:solidFill>
              <a:latin typeface="Arial"/>
            </a:endParaRPr>
          </a:p>
          <a:p>
            <a:pPr marL="320400" indent="-320400">
              <a:spcBef>
                <a:spcPts val="1987"/>
              </a:spcBef>
              <a:buClr>
                <a:srgbClr val="333399"/>
              </a:buClr>
              <a:buFont typeface="StarSymbol"/>
              <a:buAutoNum type="arabicPeriod"/>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Write </a:t>
            </a:r>
            <a:r>
              <a:rPr b="0" lang="en-US" sz="2400" spc="-1" strike="noStrike">
                <a:solidFill>
                  <a:srgbClr val="000080"/>
                </a:solidFill>
                <a:latin typeface="Arial"/>
              </a:rPr>
              <a:t>good quality code</a:t>
            </a:r>
            <a:endParaRPr b="0" lang="en-US" sz="2400" spc="-1" strike="noStrike">
              <a:solidFill>
                <a:srgbClr val="000000"/>
              </a:solidFill>
              <a:latin typeface="Arial"/>
            </a:endParaRPr>
          </a:p>
          <a:p>
            <a:pPr marL="320400" indent="-320400">
              <a:spcBef>
                <a:spcPts val="1987"/>
              </a:spcBef>
              <a:buClr>
                <a:srgbClr val="333399"/>
              </a:buClr>
              <a:buFont typeface="StarSymbol"/>
              <a:buAutoNum type="arabicPeriod"/>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Use the </a:t>
            </a:r>
            <a:r>
              <a:rPr b="0" lang="en-US" sz="2400" spc="-1" strike="noStrike">
                <a:solidFill>
                  <a:srgbClr val="000080"/>
                </a:solidFill>
                <a:latin typeface="Arial"/>
              </a:rPr>
              <a:t>coding standard</a:t>
            </a:r>
            <a:endParaRPr b="0" lang="en-US" sz="2400" spc="-1" strike="noStrike">
              <a:solidFill>
                <a:srgbClr val="000000"/>
              </a:solidFill>
              <a:latin typeface="Arial"/>
            </a:endParaRPr>
          </a:p>
          <a:p>
            <a:pPr marL="320400" indent="-320400">
              <a:spcBef>
                <a:spcPts val="1987"/>
              </a:spcBef>
              <a:buClr>
                <a:srgbClr val="333399"/>
              </a:buClr>
              <a:buFont typeface="StarSymbol"/>
              <a:buAutoNum type="arabicPeriod"/>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80"/>
                </a:solidFill>
                <a:latin typeface="Arial"/>
              </a:rPr>
              <a:t>Participate</a:t>
            </a:r>
            <a:r>
              <a:rPr b="0" lang="en-US" sz="2400" spc="-1" strike="noStrike">
                <a:solidFill>
                  <a:srgbClr val="000000"/>
                </a:solidFill>
                <a:latin typeface="Arial"/>
              </a:rPr>
              <a:t> in class</a:t>
            </a:r>
            <a:endParaRPr b="0" lang="en-US" sz="2400" spc="-1" strike="noStrike">
              <a:solidFill>
                <a:srgbClr val="000000"/>
              </a:solidFill>
              <a:latin typeface="Arial"/>
            </a:endParaRPr>
          </a:p>
          <a:p>
            <a:pPr marL="334800" indent="-320760">
              <a:spcBef>
                <a:spcPts val="1987"/>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endParaRPr b="0" lang="en-US" sz="2400" spc="-1" strike="noStrike">
              <a:solidFill>
                <a:srgbClr val="000000"/>
              </a:solidFill>
              <a:latin typeface="Arial"/>
            </a:endParaRPr>
          </a:p>
        </p:txBody>
      </p:sp>
      <p:pic>
        <p:nvPicPr>
          <p:cNvPr id="177" name="" descr=""/>
          <p:cNvPicPr/>
          <p:nvPr/>
        </p:nvPicPr>
        <p:blipFill>
          <a:blip r:embed="rId1"/>
          <a:stretch/>
        </p:blipFill>
        <p:spPr>
          <a:xfrm>
            <a:off x="5394240" y="1573200"/>
            <a:ext cx="3029040" cy="3638520"/>
          </a:xfrm>
          <a:prstGeom prst="rect">
            <a:avLst/>
          </a:prstGeom>
          <a:ln>
            <a:noFill/>
          </a:ln>
        </p:spPr>
      </p:pic>
      <p:sp>
        <p:nvSpPr>
          <p:cNvPr id="178" name="CustomShape 3"/>
          <p:cNvSpPr/>
          <p:nvPr/>
        </p:nvSpPr>
        <p:spPr>
          <a:xfrm>
            <a:off x="7040520" y="4389480"/>
            <a:ext cx="898560" cy="395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5000" bIns="45000" anchor="ctr">
            <a:noAutofit/>
          </a:bodyPr>
          <a:p>
            <a:pP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2000" spc="-1" strike="noStrike">
                <a:solidFill>
                  <a:srgbClr val="000000"/>
                </a:solidFill>
                <a:latin typeface="DejaVu Sans"/>
              </a:rPr>
              <a:t>Stalin</a:t>
            </a:r>
            <a:endParaRPr b="0" lang="en-US" sz="20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9" name="TextShape 1"/>
          <p:cNvSpPr txBox="1"/>
          <p:nvPr/>
        </p:nvSpPr>
        <p:spPr>
          <a:xfrm>
            <a:off x="611280" y="259920"/>
            <a:ext cx="7921440" cy="865080"/>
          </a:xfrm>
          <a:prstGeom prst="rect">
            <a:avLst/>
          </a:prstGeom>
          <a:noFill/>
          <a:ln>
            <a:noFill/>
          </a:ln>
        </p:spPr>
        <p:txBody>
          <a:bodyPr lIns="90000" rIns="90000" tIns="46800" bIns="46800" anchor="b">
            <a:noAutofit/>
          </a:bodyPr>
          <a:p>
            <a:pPr algn="ctr">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600" spc="-1" strike="noStrike">
                <a:solidFill>
                  <a:srgbClr val="333399"/>
                </a:solidFill>
                <a:latin typeface="Arial"/>
              </a:rPr>
              <a:t>Write Good Quality Code</a:t>
            </a:r>
            <a:endParaRPr b="0" lang="en-US" sz="3600" spc="-1" strike="noStrike">
              <a:solidFill>
                <a:srgbClr val="333399"/>
              </a:solidFill>
              <a:latin typeface="Arial"/>
            </a:endParaRPr>
          </a:p>
        </p:txBody>
      </p:sp>
      <p:sp>
        <p:nvSpPr>
          <p:cNvPr id="180" name="TextShape 2"/>
          <p:cNvSpPr txBox="1"/>
          <p:nvPr/>
        </p:nvSpPr>
        <p:spPr>
          <a:xfrm>
            <a:off x="674280" y="1399680"/>
            <a:ext cx="7921800" cy="4464360"/>
          </a:xfrm>
          <a:prstGeom prst="rect">
            <a:avLst/>
          </a:prstGeom>
          <a:noFill/>
          <a:ln>
            <a:noFill/>
          </a:ln>
        </p:spPr>
        <p:txBody>
          <a:bodyPr lIns="90000" rIns="90000" tIns="46800" bIns="46800">
            <a:normAutofit/>
          </a:bodyPr>
          <a:p>
            <a:pPr marL="345960" indent="-320760">
              <a:spcBef>
                <a:spcPts val="1423"/>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1. Write code that is </a:t>
            </a:r>
            <a:r>
              <a:rPr b="0" lang="en-US" sz="2400" spc="-1" strike="noStrike">
                <a:solidFill>
                  <a:srgbClr val="000080"/>
                </a:solidFill>
                <a:latin typeface="Arial"/>
              </a:rPr>
              <a:t>easy to read</a:t>
            </a:r>
            <a:r>
              <a:rPr b="0" lang="en-US" sz="2400" spc="-1" strike="noStrike">
                <a:solidFill>
                  <a:srgbClr val="000000"/>
                </a:solidFill>
                <a:latin typeface="Arial"/>
              </a:rPr>
              <a:t>.</a:t>
            </a:r>
            <a:endParaRPr b="0" lang="en-US" sz="2400" spc="-1" strike="noStrike">
              <a:solidFill>
                <a:srgbClr val="000000"/>
              </a:solidFill>
              <a:latin typeface="Arial"/>
            </a:endParaRPr>
          </a:p>
          <a:p>
            <a:pPr marL="345960" indent="-320760">
              <a:spcBef>
                <a:spcPts val="1423"/>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2. Write code that is </a:t>
            </a:r>
            <a:r>
              <a:rPr b="0" lang="en-US" sz="2400" spc="-1" strike="noStrike">
                <a:solidFill>
                  <a:srgbClr val="000080"/>
                </a:solidFill>
                <a:latin typeface="Arial"/>
              </a:rPr>
              <a:t>testable</a:t>
            </a:r>
            <a:r>
              <a:rPr b="0" lang="en-US" sz="2400" spc="-1" strike="noStrike">
                <a:solidFill>
                  <a:srgbClr val="000000"/>
                </a:solidFill>
                <a:latin typeface="Arial"/>
              </a:rPr>
              <a:t>.</a:t>
            </a:r>
            <a:endParaRPr b="0" lang="en-US" sz="2400" spc="-1" strike="noStrike">
              <a:solidFill>
                <a:srgbClr val="000000"/>
              </a:solidFill>
              <a:latin typeface="Arial"/>
            </a:endParaRPr>
          </a:p>
          <a:p>
            <a:pPr marL="345960" indent="-320760">
              <a:spcBef>
                <a:spcPts val="1423"/>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3. Consistently use a </a:t>
            </a:r>
            <a:r>
              <a:rPr b="0" lang="en-US" sz="2400" spc="-1" strike="noStrike">
                <a:solidFill>
                  <a:srgbClr val="000080"/>
                </a:solidFill>
                <a:latin typeface="Arial"/>
              </a:rPr>
              <a:t>naming &amp; coding style standard</a:t>
            </a:r>
            <a:endParaRPr b="0" lang="en-US" sz="2400" spc="-1" strike="noStrike">
              <a:solidFill>
                <a:srgbClr val="000000"/>
              </a:solidFill>
              <a:latin typeface="Arial"/>
            </a:endParaRPr>
          </a:p>
          <a:p>
            <a:pPr marL="345960" indent="-320760">
              <a:spcBef>
                <a:spcPts val="1423"/>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4. Write </a:t>
            </a:r>
            <a:r>
              <a:rPr b="0" lang="en-US" sz="2400" spc="-1" strike="noStrike">
                <a:solidFill>
                  <a:srgbClr val="000080"/>
                </a:solidFill>
                <a:latin typeface="Arial"/>
              </a:rPr>
              <a:t>meaningful</a:t>
            </a:r>
            <a:r>
              <a:rPr b="0" lang="en-US" sz="2400" spc="-1" strike="noStrike">
                <a:solidFill>
                  <a:srgbClr val="000000"/>
                </a:solidFill>
                <a:latin typeface="Arial"/>
              </a:rPr>
              <a:t> </a:t>
            </a:r>
            <a:r>
              <a:rPr b="0" lang="en-US" sz="2400" spc="-1" strike="noStrike">
                <a:solidFill>
                  <a:srgbClr val="000080"/>
                </a:solidFill>
                <a:latin typeface="Arial"/>
              </a:rPr>
              <a:t>comments</a:t>
            </a:r>
            <a:r>
              <a:rPr b="0" lang="en-US" sz="2400" spc="-1" strike="noStrike">
                <a:solidFill>
                  <a:srgbClr val="000000"/>
                </a:solidFill>
                <a:latin typeface="Arial"/>
              </a:rPr>
              <a:t>. </a:t>
            </a:r>
            <a:br/>
            <a:r>
              <a:rPr b="0" lang="en-US" sz="2400" spc="-1" strike="noStrike">
                <a:solidFill>
                  <a:srgbClr val="000000"/>
                </a:solidFill>
                <a:latin typeface="Arial"/>
              </a:rPr>
              <a:t>Include Pyton </a:t>
            </a:r>
            <a:r>
              <a:rPr b="0" lang="en-US" sz="2400" spc="-1" strike="noStrike">
                <a:solidFill>
                  <a:srgbClr val="000000"/>
                </a:solidFill>
                <a:latin typeface="Arial"/>
              </a:rPr>
              <a:t>docstring</a:t>
            </a:r>
            <a:r>
              <a:rPr b="0" lang="en-US" sz="2400" spc="-1" strike="noStrike">
                <a:solidFill>
                  <a:srgbClr val="000000"/>
                </a:solidFill>
                <a:latin typeface="Arial"/>
              </a:rPr>
              <a:t> or Java Javadoc comments.</a:t>
            </a:r>
            <a:endParaRPr b="0" lang="en-US" sz="2400" spc="-1" strike="noStrike">
              <a:solidFill>
                <a:srgbClr val="000000"/>
              </a:solidFill>
              <a:latin typeface="Arial"/>
            </a:endParaRPr>
          </a:p>
          <a:p>
            <a:pPr marL="345960" indent="-320760">
              <a:spcBef>
                <a:spcPts val="1199"/>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endParaRPr b="0" lang="en-US" sz="2400" spc="-1" strike="noStrike">
              <a:solidFill>
                <a:srgbClr val="000000"/>
              </a:solidFill>
              <a:latin typeface="Arial"/>
            </a:endParaRPr>
          </a:p>
        </p:txBody>
      </p:sp>
      <p:sp>
        <p:nvSpPr>
          <p:cNvPr id="181" name="CustomShape 3"/>
          <p:cNvSpPr/>
          <p:nvPr/>
        </p:nvSpPr>
        <p:spPr>
          <a:xfrm>
            <a:off x="549360" y="4141800"/>
            <a:ext cx="7864560" cy="517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gn="ct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1" lang="en-US" sz="3200" spc="-1" strike="noStrike">
                <a:solidFill>
                  <a:srgbClr val="000080"/>
                </a:solidFill>
                <a:latin typeface="Courier New"/>
              </a:rPr>
              <a:t>No Comments -&gt; No Credit</a:t>
            </a:r>
            <a:endParaRPr b="0" lang="en-US" sz="3200" spc="-1" strike="noStrike">
              <a:solidFill>
                <a:srgbClr val="000000"/>
              </a:solidFill>
              <a:latin typeface="Times New Roman"/>
            </a:endParaRPr>
          </a:p>
          <a:p>
            <a:pPr algn="ct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endParaRPr b="0" lang="en-US" sz="3200" spc="-1" strike="noStrike">
              <a:solidFill>
                <a:srgbClr val="000000"/>
              </a:solidFill>
              <a:latin typeface="Times New Roman"/>
            </a:endParaRPr>
          </a:p>
          <a:p>
            <a:pPr algn="ct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1" lang="en-US" sz="3200" spc="-1" strike="noStrike">
                <a:solidFill>
                  <a:srgbClr val="000080"/>
                </a:solidFill>
                <a:latin typeface="Courier New"/>
              </a:rPr>
              <a:t>Bad Coding Style -&gt; No Credit</a:t>
            </a:r>
            <a:endParaRPr b="0" lang="en-US" sz="3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611280" y="259920"/>
            <a:ext cx="7880400" cy="824040"/>
          </a:xfrm>
          <a:prstGeom prst="rect">
            <a:avLst/>
          </a:prstGeom>
          <a:noFill/>
          <a:ln>
            <a:noFill/>
          </a:ln>
        </p:spPr>
        <p:txBody>
          <a:bodyPr lIns="90000" rIns="90000" tIns="46800" bIns="46800" anchor="ctr" anchorCtr="1">
            <a:noAutofit/>
          </a:bodyPr>
          <a:p>
            <a:r>
              <a:rPr b="0" lang="en-US" sz="3200" spc="-1" strike="noStrike">
                <a:solidFill>
                  <a:srgbClr val="333399"/>
                </a:solidFill>
                <a:latin typeface="Arial"/>
              </a:rPr>
              <a:t>Two Things We Won't Tolerate</a:t>
            </a:r>
            <a:endParaRPr b="0" lang="en-US" sz="3200" spc="-1" strike="noStrike">
              <a:solidFill>
                <a:srgbClr val="333399"/>
              </a:solidFill>
              <a:latin typeface="Arial"/>
            </a:endParaRPr>
          </a:p>
        </p:txBody>
      </p:sp>
      <p:sp>
        <p:nvSpPr>
          <p:cNvPr id="183" name="TextShape 2"/>
          <p:cNvSpPr txBox="1"/>
          <p:nvPr/>
        </p:nvSpPr>
        <p:spPr>
          <a:xfrm>
            <a:off x="611280" y="1371240"/>
            <a:ext cx="7880400" cy="4422600"/>
          </a:xfrm>
          <a:prstGeom prst="rect">
            <a:avLst/>
          </a:prstGeom>
          <a:noFill/>
          <a:ln>
            <a:noFill/>
          </a:ln>
        </p:spPr>
        <p:txBody>
          <a:bodyPr lIns="90000" rIns="90000" tIns="46800" bIns="46800">
            <a:normAutofit/>
          </a:bodyPr>
          <a:p>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TextShape 1"/>
          <p:cNvSpPr txBox="1"/>
          <p:nvPr/>
        </p:nvSpPr>
        <p:spPr>
          <a:xfrm>
            <a:off x="610920" y="260280"/>
            <a:ext cx="7908840" cy="852480"/>
          </a:xfrm>
          <a:prstGeom prst="rect">
            <a:avLst/>
          </a:prstGeom>
          <a:noFill/>
          <a:ln>
            <a:noFill/>
          </a:ln>
        </p:spPr>
        <p:txBody>
          <a:bodyPr lIns="90000" rIns="90000" tIns="46800" bIns="46800" anchor="b">
            <a:noAutofit/>
          </a:bodyPr>
          <a:p>
            <a:pPr algn="ctr">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600" spc="-1" strike="noStrike">
                <a:solidFill>
                  <a:srgbClr val="333399"/>
                </a:solidFill>
                <a:latin typeface="Arial"/>
              </a:rPr>
              <a:t>1. Copying</a:t>
            </a:r>
            <a:endParaRPr b="0" lang="en-US" sz="3600" spc="-1" strike="noStrike">
              <a:solidFill>
                <a:srgbClr val="333399"/>
              </a:solidFill>
              <a:latin typeface="Arial"/>
            </a:endParaRPr>
          </a:p>
        </p:txBody>
      </p:sp>
      <p:sp>
        <p:nvSpPr>
          <p:cNvPr id="185" name="TextShape 2"/>
          <p:cNvSpPr txBox="1"/>
          <p:nvPr/>
        </p:nvSpPr>
        <p:spPr>
          <a:xfrm>
            <a:off x="674280" y="1399680"/>
            <a:ext cx="7908840" cy="4451400"/>
          </a:xfrm>
          <a:prstGeom prst="rect">
            <a:avLst/>
          </a:prstGeom>
          <a:noFill/>
          <a:ln>
            <a:noFill/>
          </a:ln>
        </p:spPr>
        <p:txBody>
          <a:bodyPr lIns="90000" rIns="90000" tIns="46800" bIns="46800">
            <a:normAutofit/>
          </a:bodyPr>
          <a:p>
            <a:pPr marL="342720" indent="-328680" algn="ctr">
              <a:spcBef>
                <a:spcPts val="1199"/>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800" spc="-1" strike="noStrike">
                <a:solidFill>
                  <a:srgbClr val="000000"/>
                </a:solidFill>
                <a:latin typeface="Arial"/>
              </a:rPr>
              <a:t>Copy anything </a:t>
            </a:r>
            <a:r>
              <a:rPr b="0" lang="en-US" sz="2800" spc="-1" strike="noStrike">
                <a:solidFill>
                  <a:srgbClr val="000000"/>
                </a:solidFill>
                <a:latin typeface="Arial"/>
                <a:ea typeface="Arial"/>
              </a:rPr>
              <a:t>→</a:t>
            </a:r>
            <a:r>
              <a:rPr b="0" lang="en-US" sz="2800" spc="-1" strike="noStrike">
                <a:solidFill>
                  <a:srgbClr val="000000"/>
                </a:solidFill>
                <a:latin typeface="Arial"/>
              </a:rPr>
              <a:t> Fail (F)  </a:t>
            </a:r>
            <a:endParaRPr b="0" lang="en-US" sz="2800" spc="-1" strike="noStrike">
              <a:solidFill>
                <a:srgbClr val="000000"/>
              </a:solidFill>
              <a:latin typeface="Arial"/>
            </a:endParaRPr>
          </a:p>
          <a:p>
            <a:pPr marL="342720" indent="-328680" algn="ctr">
              <a:spcBef>
                <a:spcPts val="1199"/>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endParaRPr b="0" lang="en-US" sz="2800" spc="-1" strike="noStrike">
              <a:solidFill>
                <a:srgbClr val="000000"/>
              </a:solidFill>
              <a:latin typeface="Arial"/>
            </a:endParaRPr>
          </a:p>
          <a:p>
            <a:pPr marL="342720" indent="-328680" algn="ctr">
              <a:spcBef>
                <a:spcPts val="1199"/>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800" spc="-1" strike="noStrike">
                <a:solidFill>
                  <a:srgbClr val="000000"/>
                </a:solidFill>
                <a:latin typeface="Arial"/>
              </a:rPr>
              <a:t>Including Homework.</a:t>
            </a:r>
            <a:endParaRPr b="0" lang="en-US" sz="2800" spc="-1" strike="noStrike">
              <a:solidFill>
                <a:srgbClr val="000000"/>
              </a:solidFill>
              <a:latin typeface="Arial"/>
            </a:endParaRPr>
          </a:p>
          <a:p>
            <a:pPr marL="342720" indent="-328680" algn="ctr">
              <a:spcBef>
                <a:spcPts val="1199"/>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endParaRPr b="0" lang="en-US" sz="2800" spc="-1" strike="noStrike">
              <a:solidFill>
                <a:srgbClr val="000000"/>
              </a:solidFill>
              <a:latin typeface="Arial"/>
            </a:endParaRPr>
          </a:p>
          <a:p>
            <a:pPr marL="342720" indent="-328680" algn="ctr">
              <a:spcBef>
                <a:spcPts val="1199"/>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800" spc="-1" strike="noStrike">
                <a:solidFill>
                  <a:srgbClr val="000080"/>
                </a:solidFill>
                <a:latin typeface="Arial"/>
              </a:rPr>
              <a:t>No second chance.</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6" name="TextShape 1"/>
          <p:cNvSpPr txBox="1"/>
          <p:nvPr/>
        </p:nvSpPr>
        <p:spPr>
          <a:xfrm>
            <a:off x="610920" y="260280"/>
            <a:ext cx="7908840" cy="852480"/>
          </a:xfrm>
          <a:prstGeom prst="rect">
            <a:avLst/>
          </a:prstGeom>
          <a:noFill/>
          <a:ln>
            <a:noFill/>
          </a:ln>
        </p:spPr>
        <p:txBody>
          <a:bodyPr lIns="90000" rIns="90000" tIns="46800" bIns="46800" anchor="b">
            <a:noAutofit/>
          </a:bodyPr>
          <a:p>
            <a:pPr algn="ctr">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600" spc="-1" strike="noStrike">
                <a:solidFill>
                  <a:srgbClr val="333399"/>
                </a:solidFill>
                <a:latin typeface="Arial"/>
              </a:rPr>
              <a:t>2. Laziness</a:t>
            </a:r>
            <a:endParaRPr b="0" lang="en-US" sz="3600" spc="-1" strike="noStrike">
              <a:solidFill>
                <a:srgbClr val="333399"/>
              </a:solidFill>
              <a:latin typeface="Arial"/>
            </a:endParaRPr>
          </a:p>
        </p:txBody>
      </p:sp>
      <p:sp>
        <p:nvSpPr>
          <p:cNvPr id="187" name="TextShape 2"/>
          <p:cNvSpPr txBox="1"/>
          <p:nvPr/>
        </p:nvSpPr>
        <p:spPr>
          <a:xfrm>
            <a:off x="674280" y="1399680"/>
            <a:ext cx="7908840" cy="4451400"/>
          </a:xfrm>
          <a:prstGeom prst="rect">
            <a:avLst/>
          </a:prstGeom>
          <a:noFill/>
          <a:ln>
            <a:noFill/>
          </a:ln>
        </p:spPr>
        <p:txBody>
          <a:bodyPr lIns="90000" rIns="90000" tIns="46800" bIns="46800">
            <a:normAutofit fontScale="97000"/>
          </a:bodyPr>
          <a:p>
            <a:pPr marL="342720" indent="-328680">
              <a:spcBef>
                <a:spcPts val="1199"/>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800" spc="-1" strike="noStrike">
                <a:solidFill>
                  <a:srgbClr val="000000"/>
                </a:solidFill>
                <a:latin typeface="Arial"/>
              </a:rPr>
              <a:t>Signs of laziness:  </a:t>
            </a:r>
            <a:endParaRPr b="0" lang="en-US" sz="2800" spc="-1" strike="noStrike">
              <a:solidFill>
                <a:srgbClr val="000000"/>
              </a:solidFill>
              <a:latin typeface="Arial"/>
            </a:endParaRPr>
          </a:p>
          <a:p>
            <a:pPr>
              <a:spcBef>
                <a:spcPts val="2835"/>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800" spc="-1" strike="noStrike">
                <a:solidFill>
                  <a:srgbClr val="000000"/>
                </a:solidFill>
                <a:latin typeface="Arial"/>
              </a:rPr>
              <a:t>Not doing assigned reading</a:t>
            </a:r>
            <a:endParaRPr b="0" lang="en-US" sz="2800" spc="-1" strike="noStrike">
              <a:solidFill>
                <a:srgbClr val="000000"/>
              </a:solidFill>
              <a:latin typeface="Arial"/>
            </a:endParaRPr>
          </a:p>
          <a:p>
            <a:pPr>
              <a:spcBef>
                <a:spcPts val="2835"/>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800" spc="-1" strike="noStrike">
                <a:solidFill>
                  <a:srgbClr val="000000"/>
                </a:solidFill>
                <a:latin typeface="Arial"/>
              </a:rPr>
              <a:t>Wait until last day to do homework</a:t>
            </a:r>
            <a:endParaRPr b="0" lang="en-US" sz="2800" spc="-1" strike="noStrike">
              <a:solidFill>
                <a:srgbClr val="000000"/>
              </a:solidFill>
              <a:latin typeface="Arial"/>
            </a:endParaRPr>
          </a:p>
          <a:p>
            <a:pPr>
              <a:lnSpc>
                <a:spcPct val="100000"/>
              </a:lnSpc>
              <a:spcBef>
                <a:spcPts val="2835"/>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800" spc="-1" strike="noStrike">
                <a:solidFill>
                  <a:srgbClr val="000000"/>
                </a:solidFill>
                <a:latin typeface="Arial"/>
              </a:rPr>
              <a:t>Not participating</a:t>
            </a:r>
            <a:endParaRPr b="0" lang="en-US" sz="2800" spc="-1" strike="noStrike">
              <a:solidFill>
                <a:srgbClr val="000000"/>
              </a:solidFill>
              <a:latin typeface="Arial"/>
            </a:endParaRPr>
          </a:p>
          <a:p>
            <a:pPr>
              <a:spcBef>
                <a:spcPts val="2835"/>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800" spc="-1" strike="noStrike">
                <a:solidFill>
                  <a:srgbClr val="000000"/>
                </a:solidFill>
                <a:latin typeface="Arial"/>
              </a:rPr>
              <a:t>Submitting sloppy or buggy code</a:t>
            </a:r>
            <a:endParaRPr b="0" lang="en-US" sz="2800" spc="-1" strike="noStrike">
              <a:solidFill>
                <a:srgbClr val="000000"/>
              </a:solidFill>
              <a:latin typeface="Arial"/>
            </a:endParaRPr>
          </a:p>
          <a:p>
            <a:pPr>
              <a:lnSpc>
                <a:spcPct val="100000"/>
              </a:lnSpc>
              <a:spcBef>
                <a:spcPts val="2835"/>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800" spc="-1" strike="noStrike">
                <a:solidFill>
                  <a:srgbClr val="000000"/>
                </a:solidFill>
                <a:latin typeface="Arial"/>
              </a:rPr>
              <a:t>Copying</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TextShape 1"/>
          <p:cNvSpPr txBox="1"/>
          <p:nvPr/>
        </p:nvSpPr>
        <p:spPr>
          <a:xfrm>
            <a:off x="611280" y="259920"/>
            <a:ext cx="7912080" cy="855720"/>
          </a:xfrm>
          <a:prstGeom prst="rect">
            <a:avLst/>
          </a:prstGeom>
          <a:noFill/>
          <a:ln>
            <a:noFill/>
          </a:ln>
        </p:spPr>
        <p:txBody>
          <a:bodyPr lIns="90000" rIns="90000" tIns="46800" bIns="46800" anchor="ctr" anchorCtr="1">
            <a:noAutofit/>
          </a:bodyPr>
          <a:p>
            <a:pPr>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Description in Course Catalog</a:t>
            </a:r>
            <a:endParaRPr b="0" lang="en-US" sz="3200" spc="-1" strike="noStrike">
              <a:solidFill>
                <a:srgbClr val="333399"/>
              </a:solidFill>
              <a:latin typeface="Arial"/>
            </a:endParaRPr>
          </a:p>
        </p:txBody>
      </p:sp>
      <p:sp>
        <p:nvSpPr>
          <p:cNvPr id="131" name="TextShape 2"/>
          <p:cNvSpPr txBox="1"/>
          <p:nvPr/>
        </p:nvSpPr>
        <p:spPr>
          <a:xfrm>
            <a:off x="611280" y="1371600"/>
            <a:ext cx="7912080" cy="5029200"/>
          </a:xfrm>
          <a:prstGeom prst="rect">
            <a:avLst/>
          </a:prstGeom>
          <a:noFill/>
          <a:ln>
            <a:noFill/>
          </a:ln>
        </p:spPr>
        <p:txBody>
          <a:bodyPr lIns="90000" rIns="90000" tIns="46800" bIns="46800">
            <a:normAutofit/>
          </a:bodyPr>
          <a:p>
            <a:pPr>
              <a:spcBef>
                <a:spcPts val="711"/>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hi-IN" sz="2200" spc="-1" strike="noStrike">
                <a:solidFill>
                  <a:srgbClr val="000000"/>
                </a:solidFill>
                <a:latin typeface="Arial"/>
              </a:rPr>
              <a:t>กระบวนกํารพัฒนําซอฟต์แวร์สมัยใหม่ กํารพัฒนําแบบ วนรอบและแบบค่อยเป็นค่อยไป กํารวํางแผนและประมําณ</a:t>
            </a:r>
            <a:endParaRPr b="0" lang="en-US" sz="2200" spc="-1" strike="noStrike">
              <a:solidFill>
                <a:srgbClr val="000000"/>
              </a:solidFill>
              <a:latin typeface="Arial"/>
            </a:endParaRPr>
          </a:p>
          <a:p>
            <a:pPr>
              <a:spcBef>
                <a:spcPts val="711"/>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hi-IN" sz="2200" spc="-1" strike="noStrike">
                <a:solidFill>
                  <a:srgbClr val="000000"/>
                </a:solidFill>
                <a:latin typeface="Arial"/>
              </a:rPr>
              <a:t>โครงกํารเดี่ยว กํารจัดกํารเวลํา กํารติดตํามเวลํา คุณภําพรหัส</a:t>
            </a:r>
            <a:endParaRPr b="0" lang="en-US" sz="2200" spc="-1" strike="noStrike">
              <a:solidFill>
                <a:srgbClr val="000000"/>
              </a:solidFill>
              <a:latin typeface="Arial"/>
            </a:endParaRPr>
          </a:p>
          <a:p>
            <a:pPr>
              <a:spcBef>
                <a:spcPts val="711"/>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hi-IN" sz="2200" spc="-1" strike="noStrike">
                <a:solidFill>
                  <a:srgbClr val="000000"/>
                </a:solidFill>
                <a:latin typeface="Arial"/>
              </a:rPr>
              <a:t>โปรแกรม กํารปรับปรุงรหัสโปรแกรม กํารตรวจสอบรหัส</a:t>
            </a:r>
            <a:endParaRPr b="0" lang="en-US" sz="2200" spc="-1" strike="noStrike">
              <a:solidFill>
                <a:srgbClr val="000000"/>
              </a:solidFill>
              <a:latin typeface="Arial"/>
            </a:endParaRPr>
          </a:p>
          <a:p>
            <a:pPr>
              <a:spcBef>
                <a:spcPts val="711"/>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hi-IN" sz="2200" spc="-1" strike="noStrike">
                <a:solidFill>
                  <a:srgbClr val="000000"/>
                </a:solidFill>
                <a:latin typeface="Arial"/>
              </a:rPr>
              <a:t>โปรแกรม กํารควบคุมรุ่นของรหัสโปรแกรม กํารทดสอบ</a:t>
            </a:r>
            <a:endParaRPr b="0" lang="en-US" sz="2200" spc="-1" strike="noStrike">
              <a:solidFill>
                <a:srgbClr val="000000"/>
              </a:solidFill>
              <a:latin typeface="Arial"/>
            </a:endParaRPr>
          </a:p>
          <a:p>
            <a:pPr>
              <a:spcBef>
                <a:spcPts val="711"/>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hi-IN" sz="2200" spc="-1" strike="noStrike">
                <a:solidFill>
                  <a:srgbClr val="000000"/>
                </a:solidFill>
                <a:latin typeface="Arial"/>
              </a:rPr>
              <a:t>ซอฟต์แวร์เบื้องต้น กํารพัฒนําซอฟต์แวร์ภํายใต้กรอบงําน</a:t>
            </a:r>
            <a:endParaRPr b="0" lang="en-US" sz="2200" spc="-1" strike="noStrike">
              <a:solidFill>
                <a:srgbClr val="000000"/>
              </a:solidFill>
              <a:latin typeface="Arial"/>
            </a:endParaRPr>
          </a:p>
          <a:p>
            <a:pPr>
              <a:spcBef>
                <a:spcPts val="2273"/>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Modern software development process, iterative and incremental development, individual project planning and estimation, time management, tracking time, code quality, code refactoring, code review, source code version control, introduction to software testing, software development under a modern framework.</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8" name="TextShape 1"/>
          <p:cNvSpPr txBox="1"/>
          <p:nvPr/>
        </p:nvSpPr>
        <p:spPr>
          <a:xfrm>
            <a:off x="610920" y="260280"/>
            <a:ext cx="7907400" cy="851040"/>
          </a:xfrm>
          <a:prstGeom prst="rect">
            <a:avLst/>
          </a:prstGeom>
          <a:noFill/>
          <a:ln>
            <a:noFill/>
          </a:ln>
        </p:spPr>
        <p:txBody>
          <a:bodyPr lIns="90000" rIns="90000" tIns="46800" bIns="46800" anchor="ctr" anchorCtr="1">
            <a:noAutofit/>
          </a:bodyPr>
          <a:p>
            <a:pPr>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600" spc="-1" strike="noStrike">
                <a:solidFill>
                  <a:srgbClr val="333399"/>
                </a:solidFill>
                <a:latin typeface="Arial"/>
              </a:rPr>
              <a:t>Online Course Resources</a:t>
            </a:r>
            <a:endParaRPr b="0" lang="en-US" sz="3600" spc="-1" strike="noStrike">
              <a:solidFill>
                <a:srgbClr val="333399"/>
              </a:solidFill>
              <a:latin typeface="Arial"/>
            </a:endParaRPr>
          </a:p>
        </p:txBody>
      </p:sp>
      <p:sp>
        <p:nvSpPr>
          <p:cNvPr id="189" name="TextShape 2"/>
          <p:cNvSpPr txBox="1"/>
          <p:nvPr/>
        </p:nvSpPr>
        <p:spPr>
          <a:xfrm>
            <a:off x="457200" y="1371240"/>
            <a:ext cx="8229600" cy="5211720"/>
          </a:xfrm>
          <a:prstGeom prst="rect">
            <a:avLst/>
          </a:prstGeom>
          <a:noFill/>
          <a:ln>
            <a:noFill/>
          </a:ln>
        </p:spPr>
        <p:txBody>
          <a:bodyPr lIns="90000" rIns="90000" tIns="46800" bIns="46800">
            <a:normAutofit/>
          </a:bodyPr>
          <a:p>
            <a:pPr marL="342720" indent="-316080">
              <a:lnSpc>
                <a:spcPct val="100000"/>
              </a:lnSpc>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80"/>
                </a:solidFill>
                <a:latin typeface="Arial"/>
                <a:ea typeface="Arial"/>
              </a:rPr>
              <a:t>Google Classroom</a:t>
            </a:r>
            <a:r>
              <a:rPr b="0" lang="en-US" sz="2400" spc="-1" strike="noStrike">
                <a:solidFill>
                  <a:srgbClr val="000000"/>
                </a:solidFill>
                <a:latin typeface="Arial"/>
                <a:ea typeface="Arial"/>
              </a:rPr>
              <a:t>. </a:t>
            </a:r>
            <a:r>
              <a:rPr b="1" lang="en-US" sz="2400" spc="-1" strike="noStrike">
                <a:solidFill>
                  <a:srgbClr val="000000"/>
                </a:solidFill>
                <a:latin typeface="Courier New"/>
              </a:rPr>
              <a:t>https://classroom.google.com</a:t>
            </a:r>
            <a:endParaRPr b="0" lang="en-US" sz="2400" spc="-1" strike="noStrike">
              <a:solidFill>
                <a:srgbClr val="000000"/>
              </a:solidFill>
              <a:latin typeface="Arial"/>
            </a:endParaRPr>
          </a:p>
          <a:p>
            <a:pPr lvl="1" marL="1476360" indent="-561960">
              <a:lnSpc>
                <a:spcPct val="100000"/>
              </a:lnSpc>
              <a:spcBef>
                <a:spcPts val="1500"/>
              </a:spcBef>
              <a:buClr>
                <a:srgbClr val="000000"/>
              </a:buClr>
              <a:buFont typeface="Times New Roman"/>
              <a:buChar char="–"/>
              <a:tabLst>
                <a:tab algn="l" pos="0"/>
                <a:tab algn="l" pos="333360"/>
                <a:tab algn="l" pos="691920"/>
                <a:tab algn="l" pos="1050840"/>
                <a:tab algn="l" pos="1409400"/>
                <a:tab algn="l" pos="1768320"/>
                <a:tab algn="l" pos="2127240"/>
                <a:tab algn="l" pos="2485800"/>
                <a:tab algn="l" pos="2844720"/>
                <a:tab algn="l" pos="3203280"/>
                <a:tab algn="l" pos="3562200"/>
                <a:tab algn="l" pos="3921120"/>
                <a:tab algn="l" pos="4279680"/>
                <a:tab algn="l" pos="4638600"/>
                <a:tab algn="l" pos="4997160"/>
                <a:tab algn="l" pos="5356080"/>
                <a:tab algn="l" pos="5715000"/>
                <a:tab algn="l" pos="6073560"/>
                <a:tab algn="l" pos="6432480"/>
                <a:tab algn="l" pos="6791040"/>
                <a:tab algn="l" pos="7149960"/>
              </a:tabLst>
            </a:pPr>
            <a:r>
              <a:rPr b="0" lang="en-US" sz="2400" spc="-1" strike="noStrike">
                <a:solidFill>
                  <a:srgbClr val="000000"/>
                </a:solidFill>
                <a:latin typeface="Arial"/>
              </a:rPr>
              <a:t>Assignments, announcements, feedback, discussion </a:t>
            </a:r>
            <a:endParaRPr b="0" lang="en-US" sz="2400" spc="-1" strike="noStrike">
              <a:solidFill>
                <a:srgbClr val="000000"/>
              </a:solidFill>
              <a:latin typeface="Arial"/>
            </a:endParaRPr>
          </a:p>
          <a:p>
            <a:pPr marL="342720" indent="-316080">
              <a:lnSpc>
                <a:spcPct val="100000"/>
              </a:lnSpc>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80"/>
                </a:solidFill>
                <a:latin typeface="Arial"/>
              </a:rPr>
              <a:t>Github Classroom</a:t>
            </a:r>
            <a:r>
              <a:rPr b="0" lang="en-US" sz="2400" spc="-1" strike="noStrike">
                <a:solidFill>
                  <a:srgbClr val="000000"/>
                </a:solidFill>
                <a:latin typeface="Arial"/>
              </a:rPr>
              <a:t>: programming work</a:t>
            </a:r>
            <a:endParaRPr b="0" lang="en-US" sz="2400" spc="-1" strike="noStrike">
              <a:solidFill>
                <a:srgbClr val="000000"/>
              </a:solidFill>
              <a:latin typeface="Arial"/>
            </a:endParaRPr>
          </a:p>
          <a:p>
            <a:pPr marL="342720" indent="-316080">
              <a:lnSpc>
                <a:spcPct val="100000"/>
              </a:lnSpc>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1" lang="en-US" sz="2400" spc="-1" strike="noStrike">
                <a:solidFill>
                  <a:srgbClr val="000000"/>
                </a:solidFill>
                <a:latin typeface="Courier New"/>
              </a:rPr>
              <a:t> </a:t>
            </a:r>
            <a:endParaRPr b="0" lang="en-US" sz="2400" spc="-1" strike="noStrike">
              <a:solidFill>
                <a:srgbClr val="000000"/>
              </a:solidFill>
              <a:latin typeface="Arial"/>
            </a:endParaRPr>
          </a:p>
          <a:p>
            <a:pPr marL="342720" indent="-316080">
              <a:lnSpc>
                <a:spcPct val="100000"/>
              </a:lnSpc>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80"/>
                </a:solidFill>
                <a:latin typeface="Arial"/>
              </a:rPr>
              <a:t>Course Material</a:t>
            </a:r>
            <a:r>
              <a:rPr b="0" lang="en-US" sz="2400" spc="-1" strike="noStrike">
                <a:solidFill>
                  <a:srgbClr val="000000"/>
                </a:solidFill>
                <a:latin typeface="Arial"/>
              </a:rPr>
              <a:t>:   </a:t>
            </a:r>
            <a:r>
              <a:rPr b="1" lang="en-US" sz="2400" spc="-1" strike="noStrike">
                <a:solidFill>
                  <a:srgbClr val="000000"/>
                </a:solidFill>
                <a:latin typeface="Courier New"/>
              </a:rPr>
              <a:t>https://cpske.github.io/ISP</a:t>
            </a:r>
            <a:endParaRPr b="0" lang="en-US" sz="2400" spc="-1" strike="noStrike">
              <a:solidFill>
                <a:srgbClr val="000000"/>
              </a:solidFill>
              <a:latin typeface="Arial"/>
            </a:endParaRPr>
          </a:p>
          <a:p>
            <a:pPr lvl="1" marL="1476360" indent="-561960">
              <a:lnSpc>
                <a:spcPct val="100000"/>
              </a:lnSpc>
              <a:spcBef>
                <a:spcPts val="1500"/>
              </a:spcBef>
              <a:buClr>
                <a:srgbClr val="000000"/>
              </a:buClr>
              <a:buFont typeface="Times New Roman"/>
              <a:buChar char="–"/>
              <a:tabLst>
                <a:tab algn="l" pos="0"/>
                <a:tab algn="l" pos="333360"/>
                <a:tab algn="l" pos="691920"/>
                <a:tab algn="l" pos="1050840"/>
                <a:tab algn="l" pos="1409400"/>
                <a:tab algn="l" pos="1768320"/>
                <a:tab algn="l" pos="2127240"/>
                <a:tab algn="l" pos="2485800"/>
                <a:tab algn="l" pos="2844720"/>
                <a:tab algn="l" pos="3203280"/>
                <a:tab algn="l" pos="3562200"/>
                <a:tab algn="l" pos="3921120"/>
                <a:tab algn="l" pos="4279680"/>
                <a:tab algn="l" pos="4638600"/>
                <a:tab algn="l" pos="4997160"/>
                <a:tab algn="l" pos="5356080"/>
                <a:tab algn="l" pos="5715000"/>
                <a:tab algn="l" pos="6073560"/>
                <a:tab algn="l" pos="6432480"/>
                <a:tab algn="l" pos="6791040"/>
                <a:tab algn="l" pos="7149960"/>
              </a:tabLst>
            </a:pPr>
            <a:r>
              <a:rPr b="0" lang="en-US" sz="2400" spc="-1" strike="noStrike">
                <a:solidFill>
                  <a:srgbClr val="000000"/>
                </a:solidFill>
                <a:latin typeface="Arial"/>
              </a:rPr>
              <a:t>Organized by topic, not sequential order</a:t>
            </a:r>
            <a:endParaRPr b="0" lang="en-US" sz="2400" spc="-1" strike="noStrike">
              <a:solidFill>
                <a:srgbClr val="000000"/>
              </a:solidFill>
              <a:latin typeface="Arial"/>
            </a:endParaRPr>
          </a:p>
          <a:p>
            <a:r>
              <a:rPr b="0" lang="en-US" sz="2400" spc="-1" strike="noStrike">
                <a:solidFill>
                  <a:srgbClr val="000080"/>
                </a:solidFill>
                <a:latin typeface="Arial"/>
              </a:rPr>
              <a:t>Discord:</a:t>
            </a:r>
            <a:r>
              <a:rPr b="0" lang="en-US" sz="2400" spc="-1" strike="noStrike">
                <a:solidFill>
                  <a:srgbClr val="000000"/>
                </a:solidFill>
                <a:latin typeface="Arial"/>
              </a:rPr>
              <a:t>   </a:t>
            </a:r>
            <a:r>
              <a:rPr b="0" lang="en-US" sz="2400" spc="-1" strike="noStrike">
                <a:solidFill>
                  <a:srgbClr val="000000"/>
                </a:solidFill>
                <a:latin typeface="Arial"/>
              </a:rPr>
              <a:t>for meetings, discussions, sharing info &amp; ideas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TextShape 1"/>
          <p:cNvSpPr txBox="1"/>
          <p:nvPr/>
        </p:nvSpPr>
        <p:spPr>
          <a:xfrm>
            <a:off x="610920" y="260280"/>
            <a:ext cx="7908840" cy="852480"/>
          </a:xfrm>
          <a:prstGeom prst="rect">
            <a:avLst/>
          </a:prstGeom>
          <a:noFill/>
          <a:ln>
            <a:noFill/>
          </a:ln>
        </p:spPr>
        <p:txBody>
          <a:bodyPr lIns="90000" rIns="90000" tIns="46800" bIns="46800" anchor="ctr" anchorCtr="1">
            <a:noAutofit/>
          </a:bodyPr>
          <a:p>
            <a:pPr>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Purpose of This Course</a:t>
            </a:r>
            <a:endParaRPr b="0" lang="en-US" sz="3200" spc="-1" strike="noStrike">
              <a:solidFill>
                <a:srgbClr val="333399"/>
              </a:solidFill>
              <a:latin typeface="Arial"/>
            </a:endParaRPr>
          </a:p>
        </p:txBody>
      </p:sp>
      <p:sp>
        <p:nvSpPr>
          <p:cNvPr id="133" name="TextShape 2"/>
          <p:cNvSpPr txBox="1"/>
          <p:nvPr/>
        </p:nvSpPr>
        <p:spPr>
          <a:xfrm>
            <a:off x="610920" y="1371240"/>
            <a:ext cx="7908840" cy="5211720"/>
          </a:xfrm>
          <a:prstGeom prst="rect">
            <a:avLst/>
          </a:prstGeom>
          <a:noFill/>
          <a:ln>
            <a:noFill/>
          </a:ln>
        </p:spPr>
        <p:txBody>
          <a:bodyPr lIns="90000" rIns="90000" tIns="46800" bIns="46800">
            <a:normAutofit/>
          </a:bodyPr>
          <a:p>
            <a:pPr marL="342720" indent="-314280">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Developers work on </a:t>
            </a:r>
            <a:r>
              <a:rPr b="0" lang="en-US" sz="2400" spc="-1" strike="noStrike">
                <a:solidFill>
                  <a:srgbClr val="000080"/>
                </a:solidFill>
                <a:latin typeface="Arial"/>
              </a:rPr>
              <a:t>projects</a:t>
            </a:r>
            <a:r>
              <a:rPr b="0" lang="en-US" sz="2400" spc="-1" strike="noStrike">
                <a:solidFill>
                  <a:srgbClr val="000000"/>
                </a:solidFill>
                <a:latin typeface="Arial"/>
              </a:rPr>
              <a:t> in </a:t>
            </a:r>
            <a:r>
              <a:rPr b="0" lang="en-US" sz="2400" spc="-1" strike="noStrike">
                <a:solidFill>
                  <a:srgbClr val="000080"/>
                </a:solidFill>
                <a:latin typeface="Arial"/>
              </a:rPr>
              <a:t>teams</a:t>
            </a:r>
            <a:r>
              <a:rPr b="0" lang="en-US" sz="2400" spc="-1" strike="noStrike">
                <a:solidFill>
                  <a:srgbClr val="000000"/>
                </a:solidFill>
                <a:latin typeface="Arial"/>
              </a:rPr>
              <a:t>.</a:t>
            </a:r>
            <a:endParaRPr b="0" lang="en-US" sz="2400" spc="-1" strike="noStrike">
              <a:solidFill>
                <a:srgbClr val="000000"/>
              </a:solidFill>
              <a:latin typeface="Arial"/>
            </a:endParaRPr>
          </a:p>
          <a:p>
            <a:pPr marL="342720" indent="-314280">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They apply a </a:t>
            </a:r>
            <a:r>
              <a:rPr b="0" lang="en-US" sz="2400" spc="-1" strike="noStrike">
                <a:solidFill>
                  <a:srgbClr val="000080"/>
                </a:solidFill>
                <a:latin typeface="Arial"/>
              </a:rPr>
              <a:t>process</a:t>
            </a:r>
            <a:r>
              <a:rPr b="0" lang="en-US" sz="2400" spc="-1" strike="noStrike">
                <a:solidFill>
                  <a:srgbClr val="000000"/>
                </a:solidFill>
                <a:latin typeface="Arial"/>
              </a:rPr>
              <a:t> to their projects.</a:t>
            </a:r>
            <a:endParaRPr b="0" lang="en-US" sz="2400" spc="-1" strike="noStrike">
              <a:solidFill>
                <a:srgbClr val="000000"/>
              </a:solidFill>
              <a:latin typeface="Arial"/>
            </a:endParaRPr>
          </a:p>
          <a:p>
            <a:pPr marL="342720" indent="-314280">
              <a:spcBef>
                <a:spcPts val="2837"/>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80"/>
                </a:solidFill>
                <a:latin typeface="Arial"/>
              </a:rPr>
              <a:t>Individual Software Process</a:t>
            </a:r>
            <a:r>
              <a:rPr b="0" lang="en-US" sz="2400" spc="-1" strike="noStrike">
                <a:solidFill>
                  <a:srgbClr val="000000"/>
                </a:solidFill>
                <a:latin typeface="Arial"/>
              </a:rPr>
              <a:t> - skills, knowledge, and habits to be an </a:t>
            </a:r>
            <a:r>
              <a:rPr b="1" lang="en-US" sz="2400" spc="-1" strike="noStrike">
                <a:solidFill>
                  <a:srgbClr val="000080"/>
                </a:solidFill>
                <a:latin typeface="Arial"/>
              </a:rPr>
              <a:t>effective developer</a:t>
            </a:r>
            <a:r>
              <a:rPr b="0" lang="en-US" sz="2400" spc="-1" strike="noStrike">
                <a:solidFill>
                  <a:srgbClr val="000000"/>
                </a:solidFill>
                <a:latin typeface="Arial"/>
              </a:rPr>
              <a:t> alone or on a team.</a:t>
            </a:r>
            <a:endParaRPr b="0" lang="en-US" sz="2400" spc="-1" strike="noStrike">
              <a:solidFill>
                <a:srgbClr val="000000"/>
              </a:solidFill>
              <a:latin typeface="Arial"/>
            </a:endParaRPr>
          </a:p>
          <a:p>
            <a:pPr marL="342720" indent="-314280">
              <a:spcBef>
                <a:spcPts val="2837"/>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TextShape 1"/>
          <p:cNvSpPr txBox="1"/>
          <p:nvPr/>
        </p:nvSpPr>
        <p:spPr>
          <a:xfrm>
            <a:off x="610920" y="259920"/>
            <a:ext cx="7893000" cy="849240"/>
          </a:xfrm>
          <a:prstGeom prst="rect">
            <a:avLst/>
          </a:prstGeom>
          <a:noFill/>
          <a:ln>
            <a:noFill/>
          </a:ln>
        </p:spPr>
        <p:txBody>
          <a:bodyPr lIns="90000" rIns="90000" tIns="46800" bIns="46800" anchor="ctr" anchorCtr="1">
            <a:noAutofit/>
          </a:bodyPr>
          <a:p>
            <a:pPr>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Goal of the Course</a:t>
            </a:r>
            <a:endParaRPr b="0" lang="en-US" sz="3200" spc="-1" strike="noStrike">
              <a:solidFill>
                <a:srgbClr val="333399"/>
              </a:solidFill>
              <a:latin typeface="Arial"/>
            </a:endParaRPr>
          </a:p>
        </p:txBody>
      </p:sp>
      <p:sp>
        <p:nvSpPr>
          <p:cNvPr id="135" name="TextShape 2"/>
          <p:cNvSpPr txBox="1"/>
          <p:nvPr/>
        </p:nvSpPr>
        <p:spPr>
          <a:xfrm>
            <a:off x="822240" y="1371600"/>
            <a:ext cx="7315200" cy="4114800"/>
          </a:xfrm>
          <a:prstGeom prst="rect">
            <a:avLst/>
          </a:prstGeom>
          <a:noFill/>
          <a:ln>
            <a:noFill/>
          </a:ln>
        </p:spPr>
        <p:txBody>
          <a:bodyPr lIns="90000" rIns="90000" tIns="46800" bIns="46800">
            <a:normAutofit/>
          </a:bodyPr>
          <a:p>
            <a:pPr algn="ctr">
              <a:lnSpc>
                <a:spcPct val="100000"/>
              </a:lnSpc>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3200" spc="-1" strike="noStrike">
                <a:solidFill>
                  <a:srgbClr val="000000"/>
                </a:solidFill>
                <a:latin typeface="Arial"/>
                <a:ea typeface="Arial"/>
              </a:rPr>
              <a:t>Understand and be able to apply  </a:t>
            </a:r>
            <a:br/>
            <a:r>
              <a:rPr b="0" lang="en-US" sz="3200" spc="-1" strike="noStrike">
                <a:solidFill>
                  <a:srgbClr val="000000"/>
                </a:solidFill>
                <a:latin typeface="Arial"/>
              </a:rPr>
              <a:t>software development skills used by </a:t>
            </a:r>
            <a:br/>
            <a:r>
              <a:rPr b="0" lang="en-US" sz="3200" spc="-1" strike="noStrike">
                <a:solidFill>
                  <a:srgbClr val="000000"/>
                </a:solidFill>
                <a:latin typeface="Arial"/>
              </a:rPr>
              <a:t>individuals &amp; teams</a:t>
            </a:r>
            <a:endParaRPr b="0" lang="en-US" sz="3200" spc="-1" strike="noStrike">
              <a:solidFill>
                <a:srgbClr val="000000"/>
              </a:solidFill>
              <a:latin typeface="Arial"/>
            </a:endParaRPr>
          </a:p>
          <a:p>
            <a:pPr algn="ctr">
              <a:lnSpc>
                <a:spcPct val="100000"/>
              </a:lnSpc>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endParaRPr b="0" lang="en-US" sz="3200" spc="-1" strike="noStrike">
              <a:solidFill>
                <a:srgbClr val="000000"/>
              </a:solidFill>
              <a:latin typeface="Arial"/>
            </a:endParaRPr>
          </a:p>
          <a:p>
            <a:pPr algn="ctr">
              <a:lnSpc>
                <a:spcPct val="100000"/>
              </a:lnSpc>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3200" spc="-1" strike="noStrike">
                <a:solidFill>
                  <a:srgbClr val="000000"/>
                </a:solidFill>
                <a:latin typeface="Arial"/>
              </a:rPr>
              <a:t>Improve your ability to write good quality code that is testable and maintainable</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6" name="TextShape 1"/>
          <p:cNvSpPr txBox="1"/>
          <p:nvPr/>
        </p:nvSpPr>
        <p:spPr>
          <a:xfrm>
            <a:off x="611280" y="260280"/>
            <a:ext cx="7891200" cy="835200"/>
          </a:xfrm>
          <a:prstGeom prst="rect">
            <a:avLst/>
          </a:prstGeom>
          <a:noFill/>
          <a:ln>
            <a:noFill/>
          </a:ln>
        </p:spPr>
        <p:txBody>
          <a:bodyPr lIns="90000" rIns="90000" tIns="46800" bIns="46800" anchor="ctr" anchorCtr="1">
            <a:noAutofit/>
          </a:bodyPr>
          <a:p>
            <a:pPr>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Topics</a:t>
            </a:r>
            <a:endParaRPr b="0" lang="en-US" sz="3200" spc="-1" strike="noStrike">
              <a:solidFill>
                <a:srgbClr val="333399"/>
              </a:solidFill>
              <a:latin typeface="Arial"/>
            </a:endParaRPr>
          </a:p>
        </p:txBody>
      </p:sp>
      <p:graphicFrame>
        <p:nvGraphicFramePr>
          <p:cNvPr id="137" name="Table 2"/>
          <p:cNvGraphicFramePr/>
          <p:nvPr/>
        </p:nvGraphicFramePr>
        <p:xfrm>
          <a:off x="631440" y="1091520"/>
          <a:ext cx="7893720" cy="5544000"/>
        </p:xfrm>
        <a:graphic>
          <a:graphicData uri="http://schemas.openxmlformats.org/drawingml/2006/table">
            <a:tbl>
              <a:tblPr/>
              <a:tblGrid>
                <a:gridCol w="1973160"/>
                <a:gridCol w="1973520"/>
                <a:gridCol w="1973880"/>
                <a:gridCol w="1973520"/>
              </a:tblGrid>
              <a:tr h="995760">
                <a:tc>
                  <a:txBody>
                    <a:bodyPr lIns="36000" rIns="36000" tIns="410760" bIns="36000">
                      <a:noAutofit/>
                    </a:bodyPr>
                    <a:p>
                      <a:pPr algn="ctr">
                        <a:lnSpc>
                          <a:spcPct val="100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1800" spc="-1" strike="noStrike">
                          <a:solidFill>
                            <a:srgbClr val="000000"/>
                          </a:solidFill>
                          <a:latin typeface="Arial"/>
                          <a:ea typeface="Noto Sans CJK SC"/>
                        </a:rPr>
                        <a:t>Conceptual Knowledge</a:t>
                      </a:r>
                      <a:endParaRPr b="0" lang="en-US" sz="1800" spc="-1" strike="noStrike">
                        <a:solidFill>
                          <a:srgbClr val="000000"/>
                        </a:solidFill>
                        <a:latin typeface="Times New Roman"/>
                      </a:endParaRPr>
                    </a:p>
                  </a:txBody>
                  <a:tcPr marL="36000" marR="36000">
                    <a:lnL w="720">
                      <a:solidFill>
                        <a:srgbClr val="000080"/>
                      </a:solidFill>
                    </a:lnL>
                    <a:lnR w="720">
                      <a:solidFill>
                        <a:srgbClr val="000080"/>
                      </a:solidFill>
                    </a:lnR>
                    <a:lnT w="720">
                      <a:solidFill>
                        <a:srgbClr val="000080"/>
                      </a:solidFill>
                    </a:lnT>
                    <a:lnB w="720">
                      <a:solidFill>
                        <a:srgbClr val="000080"/>
                      </a:solidFill>
                    </a:lnB>
                    <a:solidFill>
                      <a:srgbClr val="ffffcc"/>
                    </a:solidFill>
                  </a:tcPr>
                </a:tc>
                <a:tc>
                  <a:txBody>
                    <a:bodyPr lIns="36000" rIns="36000" tIns="452520" bIns="36000">
                      <a:noAutofit/>
                    </a:bodyPr>
                    <a:p>
                      <a:pPr algn="ctr">
                        <a:lnSpc>
                          <a:spcPct val="62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Skills</a:t>
                      </a:r>
                      <a:endParaRPr b="0" lang="en-US" sz="2000" spc="-1" strike="noStrike">
                        <a:solidFill>
                          <a:srgbClr val="000000"/>
                        </a:solidFill>
                        <a:latin typeface="Times New Roman"/>
                      </a:endParaRPr>
                    </a:p>
                  </a:txBody>
                  <a:tcPr marL="36000" marR="36000">
                    <a:lnL w="720">
                      <a:solidFill>
                        <a:srgbClr val="000080"/>
                      </a:solidFill>
                    </a:lnL>
                    <a:lnR w="720">
                      <a:solidFill>
                        <a:srgbClr val="000080"/>
                      </a:solidFill>
                    </a:lnR>
                    <a:lnT w="720">
                      <a:solidFill>
                        <a:srgbClr val="000080"/>
                      </a:solidFill>
                    </a:lnT>
                    <a:lnB w="720">
                      <a:solidFill>
                        <a:srgbClr val="000080"/>
                      </a:solidFill>
                    </a:lnB>
                    <a:solidFill>
                      <a:srgbClr val="ffffcc"/>
                    </a:solidFill>
                  </a:tcPr>
                </a:tc>
                <a:tc>
                  <a:txBody>
                    <a:bodyPr lIns="36000" rIns="36000" tIns="452520" bIns="36000">
                      <a:noAutofit/>
                    </a:bodyPr>
                    <a:p>
                      <a:pPr algn="ctr">
                        <a:lnSpc>
                          <a:spcPct val="62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Technology</a:t>
                      </a:r>
                      <a:endParaRPr b="0" lang="en-US" sz="2000" spc="-1" strike="noStrike">
                        <a:solidFill>
                          <a:srgbClr val="000000"/>
                        </a:solidFill>
                        <a:latin typeface="Times New Roman"/>
                      </a:endParaRPr>
                    </a:p>
                  </a:txBody>
                  <a:tcPr marL="36000" marR="36000">
                    <a:lnL w="720">
                      <a:solidFill>
                        <a:srgbClr val="000080"/>
                      </a:solidFill>
                    </a:lnL>
                    <a:lnR w="720">
                      <a:solidFill>
                        <a:srgbClr val="000080"/>
                      </a:solidFill>
                    </a:lnR>
                    <a:lnT w="720">
                      <a:solidFill>
                        <a:srgbClr val="000080"/>
                      </a:solidFill>
                    </a:lnT>
                    <a:lnB w="720">
                      <a:solidFill>
                        <a:srgbClr val="000000"/>
                      </a:solidFill>
                    </a:lnB>
                    <a:solidFill>
                      <a:srgbClr val="ffffcc"/>
                    </a:solidFill>
                  </a:tcPr>
                </a:tc>
                <a:tc>
                  <a:txBody>
                    <a:bodyPr lIns="36000" rIns="36000" tIns="452520" bIns="36000">
                      <a:noAutofit/>
                    </a:bodyPr>
                    <a:p>
                      <a:pPr algn="ctr">
                        <a:lnSpc>
                          <a:spcPct val="62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Habits</a:t>
                      </a:r>
                      <a:endParaRPr b="0" lang="en-US" sz="2000" spc="-1" strike="noStrike">
                        <a:solidFill>
                          <a:srgbClr val="000000"/>
                        </a:solidFill>
                        <a:latin typeface="Times New Roman"/>
                      </a:endParaRPr>
                    </a:p>
                  </a:txBody>
                  <a:tcPr marL="36000" marR="36000">
                    <a:lnL w="720">
                      <a:solidFill>
                        <a:srgbClr val="000080"/>
                      </a:solidFill>
                    </a:lnL>
                    <a:lnR w="720">
                      <a:solidFill>
                        <a:srgbClr val="000080"/>
                      </a:solidFill>
                    </a:lnR>
                    <a:lnT w="720">
                      <a:solidFill>
                        <a:srgbClr val="000080"/>
                      </a:solidFill>
                    </a:lnT>
                    <a:lnB w="720">
                      <a:solidFill>
                        <a:srgbClr val="000080"/>
                      </a:solidFill>
                    </a:lnB>
                    <a:solidFill>
                      <a:srgbClr val="ffffcc"/>
                    </a:solidFill>
                  </a:tcPr>
                </a:tc>
              </a:tr>
              <a:tr h="4548600">
                <a:tc>
                  <a:txBody>
                    <a:bodyPr lIns="36000" rIns="36000" tIns="452520" bIns="36000">
                      <a:noAutofit/>
                    </a:bodyPr>
                    <a:p>
                      <a:pPr>
                        <a:lnSpc>
                          <a:spcPct val="100000"/>
                        </a:lnSpc>
                        <a:spcBef>
                          <a:spcPts val="283"/>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Software processes</a:t>
                      </a: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Process areas and practices</a:t>
                      </a: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Iterative &amp; Incremental dev,</a:t>
                      </a: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Agile concepts</a:t>
                      </a: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Waterfall</a:t>
                      </a: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endParaRPr b="0" lang="en-US" sz="2000" spc="-1" strike="noStrike">
                        <a:solidFill>
                          <a:srgbClr val="000000"/>
                        </a:solidFill>
                        <a:latin typeface="Times New Roman"/>
                      </a:endParaRPr>
                    </a:p>
                  </a:txBody>
                  <a:tcPr marL="36000" marR="36000">
                    <a:lnL w="720">
                      <a:solidFill>
                        <a:srgbClr val="000080"/>
                      </a:solidFill>
                    </a:lnL>
                    <a:lnR w="720">
                      <a:solidFill>
                        <a:srgbClr val="000080"/>
                      </a:solidFill>
                    </a:lnR>
                    <a:lnT w="720">
                      <a:solidFill>
                        <a:srgbClr val="000080"/>
                      </a:solidFill>
                    </a:lnT>
                    <a:lnB w="720">
                      <a:solidFill>
                        <a:srgbClr val="000080"/>
                      </a:solidFill>
                    </a:lnB>
                    <a:noFill/>
                  </a:tcPr>
                </a:tc>
                <a:tc>
                  <a:txBody>
                    <a:bodyPr lIns="36000" rIns="36000" tIns="452520" bIns="36000">
                      <a:noAutofit/>
                    </a:bodyPr>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Estimation</a:t>
                      </a: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Planning</a:t>
                      </a: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Tracking Work</a:t>
                      </a: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Testing</a:t>
                      </a: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Review</a:t>
                      </a:r>
                      <a:br/>
                      <a:r>
                        <a:rPr b="0" lang="en-US" sz="2000" spc="-1" strike="noStrike">
                          <a:solidFill>
                            <a:srgbClr val="000000"/>
                          </a:solidFill>
                          <a:latin typeface="Arial"/>
                          <a:ea typeface="Noto Sans CJK SC"/>
                        </a:rPr>
                        <a:t>design &amp; code</a:t>
                      </a: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Build Management</a:t>
                      </a: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Refactoring</a:t>
                      </a: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Retrospective</a:t>
                      </a:r>
                      <a:endParaRPr b="0" lang="en-US" sz="2000" spc="-1" strike="noStrike">
                        <a:solidFill>
                          <a:srgbClr val="000000"/>
                        </a:solidFill>
                        <a:latin typeface="Times New Roman"/>
                      </a:endParaRPr>
                    </a:p>
                  </a:txBody>
                  <a:tcPr marL="36000" marR="36000">
                    <a:lnL w="720">
                      <a:solidFill>
                        <a:srgbClr val="000080"/>
                      </a:solidFill>
                    </a:lnL>
                    <a:lnR w="720">
                      <a:solidFill>
                        <a:srgbClr val="000000"/>
                      </a:solidFill>
                    </a:lnR>
                    <a:lnT w="720">
                      <a:solidFill>
                        <a:srgbClr val="000080"/>
                      </a:solidFill>
                    </a:lnT>
                    <a:lnB w="720">
                      <a:solidFill>
                        <a:srgbClr val="000080"/>
                      </a:solidFill>
                    </a:lnB>
                    <a:noFill/>
                  </a:tcPr>
                </a:tc>
                <a:tc>
                  <a:txBody>
                    <a:bodyPr lIns="90000" rIns="90000" tIns="463320" bIns="46800">
                      <a:noAutofit/>
                    </a:bodyPr>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Git</a:t>
                      </a: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Python unittest</a:t>
                      </a: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Persistence</a:t>
                      </a: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Task boards</a:t>
                      </a: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Issue tracking</a:t>
                      </a: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Automation, CI</a:t>
                      </a: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DejaVu Sans"/>
                        </a:rPr>
                        <a:t>Build tools</a:t>
                      </a:r>
                      <a:endParaRPr b="0" lang="en-US" sz="2000" spc="-1" strike="noStrike">
                        <a:solidFill>
                          <a:srgbClr val="000000"/>
                        </a:solidFill>
                        <a:latin typeface="Times New Roman"/>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36000" rIns="36000" tIns="452520" bIns="36000">
                      <a:noAutofit/>
                    </a:bodyPr>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Clean Code</a:t>
                      </a: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Quality Focus</a:t>
                      </a: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Attention to detail</a:t>
                      </a: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Self-learning</a:t>
                      </a: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Communication skill</a:t>
                      </a:r>
                      <a:endParaRPr b="0" lang="en-US" sz="2000" spc="-1" strike="noStrike">
                        <a:solidFill>
                          <a:srgbClr val="000000"/>
                        </a:solidFill>
                        <a:latin typeface="Times New Roman"/>
                      </a:endParaRPr>
                    </a:p>
                    <a:p>
                      <a:pPr>
                        <a:lnSpc>
                          <a:spcPct val="100000"/>
                        </a:lnSpc>
                        <a:spcBef>
                          <a:spcPts val="1137"/>
                        </a:spcBef>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2000" spc="-1" strike="noStrike">
                          <a:solidFill>
                            <a:srgbClr val="000000"/>
                          </a:solidFill>
                          <a:latin typeface="Arial"/>
                          <a:ea typeface="Noto Sans CJK SC"/>
                        </a:rPr>
                        <a:t>Time Mgmt.</a:t>
                      </a:r>
                      <a:endParaRPr b="0" lang="en-US" sz="2000" spc="-1" strike="noStrike">
                        <a:solidFill>
                          <a:srgbClr val="000000"/>
                        </a:solidFill>
                        <a:latin typeface="Times New Roman"/>
                      </a:endParaRPr>
                    </a:p>
                  </a:txBody>
                  <a:tcPr marL="36000" marR="36000">
                    <a:lnL w="720">
                      <a:solidFill>
                        <a:srgbClr val="000000"/>
                      </a:solidFill>
                    </a:lnL>
                    <a:lnR w="720">
                      <a:solidFill>
                        <a:srgbClr val="000080"/>
                      </a:solidFill>
                    </a:lnR>
                    <a:lnT w="720">
                      <a:solidFill>
                        <a:srgbClr val="000080"/>
                      </a:solidFill>
                    </a:lnT>
                    <a:lnB w="720">
                      <a:solidFill>
                        <a:srgbClr val="000080"/>
                      </a:solidFill>
                    </a:lnB>
                    <a:no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TextShape 1"/>
          <p:cNvSpPr txBox="1"/>
          <p:nvPr/>
        </p:nvSpPr>
        <p:spPr>
          <a:xfrm>
            <a:off x="457200" y="230040"/>
            <a:ext cx="8229600" cy="1230480"/>
          </a:xfrm>
          <a:prstGeom prst="rect">
            <a:avLst/>
          </a:prstGeom>
          <a:noFill/>
          <a:ln>
            <a:noFill/>
          </a:ln>
        </p:spPr>
        <p:txBody>
          <a:bodyPr lIns="90000" rIns="90000" tIns="46800" bIns="46800" anchor="ctr" anchorCtr="1">
            <a:noAutofit/>
          </a:bodyPr>
          <a:p>
            <a:pPr>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Dimensions of a Software Project</a:t>
            </a:r>
            <a:endParaRPr b="0" lang="en-US" sz="3200" spc="-1" strike="noStrike">
              <a:solidFill>
                <a:srgbClr val="333399"/>
              </a:solidFill>
              <a:latin typeface="Arial"/>
            </a:endParaRPr>
          </a:p>
        </p:txBody>
      </p:sp>
      <p:sp>
        <p:nvSpPr>
          <p:cNvPr id="139" name="CustomShape 2"/>
          <p:cNvSpPr/>
          <p:nvPr/>
        </p:nvSpPr>
        <p:spPr>
          <a:xfrm>
            <a:off x="544680" y="1501920"/>
            <a:ext cx="1603080" cy="1279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69840" bIns="45000">
            <a:noAutofit/>
          </a:bodyPr>
          <a:p>
            <a:pPr algn="ctr">
              <a:lnSpc>
                <a:spcPct val="93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2800" spc="-1" strike="noStrike">
                <a:solidFill>
                  <a:srgbClr val="000000"/>
                </a:solidFill>
                <a:latin typeface="Arial"/>
                <a:ea typeface="DejaVu Sans"/>
              </a:rPr>
              <a:t>Build the </a:t>
            </a:r>
            <a:br/>
            <a:r>
              <a:rPr b="0" i="1" lang="en-US" sz="2800" spc="-1" strike="noStrike" u="sng">
                <a:solidFill>
                  <a:srgbClr val="000000"/>
                </a:solidFill>
                <a:uFillTx/>
                <a:latin typeface="Arial"/>
                <a:ea typeface="DejaVu Sans"/>
              </a:rPr>
              <a:t>right</a:t>
            </a:r>
            <a:r>
              <a:rPr b="0" i="1" lang="en-US" sz="2800" spc="-1" strike="noStrike">
                <a:solidFill>
                  <a:srgbClr val="000000"/>
                </a:solidFill>
                <a:latin typeface="Arial"/>
                <a:ea typeface="DejaVu Sans"/>
              </a:rPr>
              <a:t> product</a:t>
            </a:r>
            <a:endParaRPr b="0" lang="en-US" sz="2800" spc="-1" strike="noStrike">
              <a:solidFill>
                <a:srgbClr val="000000"/>
              </a:solidFill>
              <a:latin typeface="Times New Roman"/>
            </a:endParaRPr>
          </a:p>
          <a:p>
            <a:pPr algn="ctr">
              <a:lnSpc>
                <a:spcPct val="93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2800" spc="-1" strike="noStrike">
                <a:solidFill>
                  <a:srgbClr val="000080"/>
                </a:solidFill>
                <a:latin typeface="Arial"/>
                <a:ea typeface="DejaVu Sans"/>
              </a:rPr>
              <a:t>(Features,</a:t>
            </a:r>
            <a:endParaRPr b="0" lang="en-US" sz="2800" spc="-1" strike="noStrike">
              <a:solidFill>
                <a:srgbClr val="000000"/>
              </a:solidFill>
              <a:latin typeface="Times New Roman"/>
            </a:endParaRPr>
          </a:p>
          <a:p>
            <a:pPr algn="ctr">
              <a:lnSpc>
                <a:spcPct val="93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2800" spc="-1" strike="noStrike">
                <a:solidFill>
                  <a:srgbClr val="000080"/>
                </a:solidFill>
                <a:latin typeface="Arial"/>
                <a:ea typeface="DejaVu Sans"/>
              </a:rPr>
              <a:t>Requirements,</a:t>
            </a:r>
            <a:br/>
            <a:r>
              <a:rPr b="0" i="1" lang="en-US" sz="2800" spc="-1" strike="noStrike">
                <a:solidFill>
                  <a:srgbClr val="000080"/>
                </a:solidFill>
                <a:latin typeface="Arial"/>
                <a:ea typeface="DejaVu Sans"/>
              </a:rPr>
              <a:t>User Needs)</a:t>
            </a:r>
            <a:endParaRPr b="0" lang="en-US" sz="2800" spc="-1" strike="noStrike">
              <a:solidFill>
                <a:srgbClr val="000000"/>
              </a:solidFill>
              <a:latin typeface="Times New Roman"/>
            </a:endParaRPr>
          </a:p>
        </p:txBody>
      </p:sp>
      <p:sp>
        <p:nvSpPr>
          <p:cNvPr id="140" name="CustomShape 3"/>
          <p:cNvSpPr/>
          <p:nvPr/>
        </p:nvSpPr>
        <p:spPr>
          <a:xfrm>
            <a:off x="6935760" y="1417680"/>
            <a:ext cx="1681200" cy="1279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69840" bIns="45000">
            <a:noAutofit/>
          </a:bodyPr>
          <a:p>
            <a:pPr algn="ctr">
              <a:lnSpc>
                <a:spcPct val="93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2800" spc="-1" strike="noStrike">
                <a:solidFill>
                  <a:srgbClr val="000000"/>
                </a:solidFill>
                <a:latin typeface="Arial"/>
                <a:ea typeface="DejaVu Sans"/>
              </a:rPr>
              <a:t>Build the</a:t>
            </a:r>
            <a:br/>
            <a:r>
              <a:rPr b="0" i="1" lang="en-US" sz="2800" spc="-1" strike="noStrike">
                <a:solidFill>
                  <a:srgbClr val="000000"/>
                </a:solidFill>
                <a:latin typeface="Arial"/>
                <a:ea typeface="DejaVu Sans"/>
              </a:rPr>
              <a:t>product right</a:t>
            </a:r>
            <a:br/>
            <a:r>
              <a:rPr b="0" i="1" lang="en-US" sz="2800" spc="-1" strike="noStrike">
                <a:solidFill>
                  <a:srgbClr val="000080"/>
                </a:solidFill>
                <a:latin typeface="Arial"/>
                <a:ea typeface="DejaVu Sans"/>
              </a:rPr>
              <a:t>(Quality, Process)</a:t>
            </a:r>
            <a:endParaRPr b="0" lang="en-US" sz="2800" spc="-1" strike="noStrike">
              <a:solidFill>
                <a:srgbClr val="000000"/>
              </a:solidFill>
              <a:latin typeface="Times New Roman"/>
            </a:endParaRPr>
          </a:p>
        </p:txBody>
      </p:sp>
      <p:sp>
        <p:nvSpPr>
          <p:cNvPr id="141" name="CustomShape 4"/>
          <p:cNvSpPr/>
          <p:nvPr/>
        </p:nvSpPr>
        <p:spPr>
          <a:xfrm>
            <a:off x="3816360" y="5761080"/>
            <a:ext cx="1600200" cy="882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69840" bIns="45000">
            <a:noAutofit/>
          </a:bodyPr>
          <a:p>
            <a:pPr algn="ctr">
              <a:lnSpc>
                <a:spcPct val="93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2800" spc="-1" strike="noStrike">
                <a:solidFill>
                  <a:srgbClr val="000000"/>
                </a:solidFill>
                <a:latin typeface="Arial"/>
                <a:ea typeface="DejaVu Sans"/>
              </a:rPr>
              <a:t>Build it fast</a:t>
            </a:r>
            <a:br/>
            <a:r>
              <a:rPr b="0" i="1" lang="en-US" sz="2800" spc="-1" strike="noStrike">
                <a:solidFill>
                  <a:srgbClr val="000080"/>
                </a:solidFill>
                <a:latin typeface="Arial"/>
                <a:ea typeface="DejaVu Sans"/>
              </a:rPr>
              <a:t>(Time &amp; Cost)</a:t>
            </a:r>
            <a:endParaRPr b="0" lang="en-US" sz="2800" spc="-1" strike="noStrike">
              <a:solidFill>
                <a:srgbClr val="000000"/>
              </a:solidFill>
              <a:latin typeface="Times New Roman"/>
            </a:endParaRPr>
          </a:p>
        </p:txBody>
      </p:sp>
      <p:sp>
        <p:nvSpPr>
          <p:cNvPr id="142" name="CustomShape 5"/>
          <p:cNvSpPr/>
          <p:nvPr/>
        </p:nvSpPr>
        <p:spPr>
          <a:xfrm rot="10740000">
            <a:off x="2255760" y="1937880"/>
            <a:ext cx="4456080" cy="3695760"/>
          </a:xfrm>
          <a:custGeom>
            <a:avLst/>
            <a:gdLst/>
            <a:ahLst/>
            <a:rect l="0" t="0" r="r" b="b"/>
            <a:pathLst>
              <a:path w="12379" h="10268">
                <a:moveTo>
                  <a:pt x="6188" y="0"/>
                </a:moveTo>
                <a:lnTo>
                  <a:pt x="12378" y="10267"/>
                </a:lnTo>
                <a:lnTo>
                  <a:pt x="0" y="10267"/>
                </a:lnTo>
                <a:lnTo>
                  <a:pt x="6188" y="0"/>
                </a:lnTo>
              </a:path>
            </a:pathLst>
          </a:custGeom>
          <a:solidFill>
            <a:srgbClr val="cccccc"/>
          </a:solidFill>
          <a:ln w="9360">
            <a:solidFill>
              <a:srgbClr val="000000"/>
            </a:solidFill>
            <a:round/>
          </a:ln>
        </p:spPr>
        <p:style>
          <a:lnRef idx="0"/>
          <a:fillRef idx="0"/>
          <a:effectRef idx="0"/>
          <a:fontRef idx="minor"/>
        </p:style>
      </p:sp>
      <p:sp>
        <p:nvSpPr>
          <p:cNvPr id="143" name="Line 6"/>
          <p:cNvSpPr/>
          <p:nvPr/>
        </p:nvSpPr>
        <p:spPr>
          <a:xfrm>
            <a:off x="4478400" y="3164040"/>
            <a:ext cx="1440" cy="2487600"/>
          </a:xfrm>
          <a:prstGeom prst="line">
            <a:avLst/>
          </a:prstGeom>
          <a:ln w="9360">
            <a:solidFill>
              <a:srgbClr val="000000"/>
            </a:solidFill>
            <a:round/>
          </a:ln>
        </p:spPr>
        <p:style>
          <a:lnRef idx="0"/>
          <a:fillRef idx="0"/>
          <a:effectRef idx="0"/>
          <a:fontRef idx="minor"/>
        </p:style>
      </p:sp>
      <p:sp>
        <p:nvSpPr>
          <p:cNvPr id="144" name="Line 7"/>
          <p:cNvSpPr/>
          <p:nvPr/>
        </p:nvSpPr>
        <p:spPr>
          <a:xfrm>
            <a:off x="2239920" y="1919160"/>
            <a:ext cx="2239920" cy="1244880"/>
          </a:xfrm>
          <a:prstGeom prst="line">
            <a:avLst/>
          </a:prstGeom>
          <a:ln w="9360">
            <a:solidFill>
              <a:srgbClr val="000000"/>
            </a:solidFill>
            <a:round/>
          </a:ln>
        </p:spPr>
        <p:style>
          <a:lnRef idx="0"/>
          <a:fillRef idx="0"/>
          <a:effectRef idx="0"/>
          <a:fontRef idx="minor"/>
        </p:style>
      </p:sp>
      <p:sp>
        <p:nvSpPr>
          <p:cNvPr id="145" name="Line 8"/>
          <p:cNvSpPr/>
          <p:nvPr/>
        </p:nvSpPr>
        <p:spPr>
          <a:xfrm flipH="1">
            <a:off x="4460760" y="1919160"/>
            <a:ext cx="2252880" cy="1244880"/>
          </a:xfrm>
          <a:prstGeom prst="line">
            <a:avLst/>
          </a:prstGeom>
          <a:ln w="9360">
            <a:solidFill>
              <a:srgbClr val="000000"/>
            </a:solidFill>
            <a:round/>
          </a:ln>
        </p:spPr>
        <p:style>
          <a:lnRef idx="0"/>
          <a:fillRef idx="0"/>
          <a:effectRef idx="0"/>
          <a:fontRef idx="minor"/>
        </p:style>
      </p:sp>
      <p:sp>
        <p:nvSpPr>
          <p:cNvPr id="146" name="CustomShape 9"/>
          <p:cNvSpPr/>
          <p:nvPr/>
        </p:nvSpPr>
        <p:spPr>
          <a:xfrm rot="10740000">
            <a:off x="2808360" y="2252160"/>
            <a:ext cx="3316320" cy="2820960"/>
          </a:xfrm>
          <a:custGeom>
            <a:avLst/>
            <a:gdLst/>
            <a:ahLst/>
            <a:rect l="0" t="0" r="r" b="b"/>
            <a:pathLst>
              <a:path w="9215" h="7838">
                <a:moveTo>
                  <a:pt x="4585" y="0"/>
                </a:moveTo>
                <a:lnTo>
                  <a:pt x="9214" y="7837"/>
                </a:lnTo>
                <a:lnTo>
                  <a:pt x="0" y="7837"/>
                </a:lnTo>
                <a:lnTo>
                  <a:pt x="4585" y="0"/>
                </a:lnTo>
              </a:path>
            </a:pathLst>
          </a:custGeom>
          <a:noFill/>
          <a:ln w="9360">
            <a:solidFill>
              <a:srgbClr val="666666"/>
            </a:solidFill>
            <a:round/>
          </a:ln>
        </p:spPr>
        <p:style>
          <a:lnRef idx="0"/>
          <a:fillRef idx="0"/>
          <a:effectRef idx="0"/>
          <a:fontRef idx="minor"/>
        </p:style>
      </p:sp>
      <p:sp>
        <p:nvSpPr>
          <p:cNvPr id="147" name="CustomShape 10"/>
          <p:cNvSpPr/>
          <p:nvPr/>
        </p:nvSpPr>
        <p:spPr>
          <a:xfrm rot="10740000">
            <a:off x="3409920" y="2574720"/>
            <a:ext cx="2155680" cy="1823760"/>
          </a:xfrm>
          <a:custGeom>
            <a:avLst/>
            <a:gdLst/>
            <a:ahLst/>
            <a:rect l="0" t="0" r="r" b="b"/>
            <a:pathLst>
              <a:path w="5990" h="5068">
                <a:moveTo>
                  <a:pt x="2980" y="0"/>
                </a:moveTo>
                <a:lnTo>
                  <a:pt x="5989" y="5067"/>
                </a:lnTo>
                <a:lnTo>
                  <a:pt x="0" y="5067"/>
                </a:lnTo>
                <a:lnTo>
                  <a:pt x="2980" y="0"/>
                </a:lnTo>
              </a:path>
            </a:pathLst>
          </a:custGeom>
          <a:noFill/>
          <a:ln w="9360">
            <a:solidFill>
              <a:srgbClr val="666666"/>
            </a:solidFill>
            <a:round/>
          </a:ln>
        </p:spPr>
        <p:style>
          <a:lnRef idx="0"/>
          <a:fillRef idx="0"/>
          <a:effectRef idx="0"/>
          <a:fontRef idx="minor"/>
        </p:style>
      </p:sp>
      <p:sp>
        <p:nvSpPr>
          <p:cNvPr id="148" name="CustomShape 11"/>
          <p:cNvSpPr/>
          <p:nvPr/>
        </p:nvSpPr>
        <p:spPr>
          <a:xfrm rot="10740000">
            <a:off x="3979440" y="2903400"/>
            <a:ext cx="992160" cy="836640"/>
          </a:xfrm>
          <a:custGeom>
            <a:avLst/>
            <a:gdLst/>
            <a:ahLst/>
            <a:rect l="0" t="0" r="r" b="b"/>
            <a:pathLst>
              <a:path w="2758" h="2327">
                <a:moveTo>
                  <a:pt x="1371" y="0"/>
                </a:moveTo>
                <a:lnTo>
                  <a:pt x="2757" y="2326"/>
                </a:lnTo>
                <a:lnTo>
                  <a:pt x="0" y="2326"/>
                </a:lnTo>
                <a:lnTo>
                  <a:pt x="1371" y="0"/>
                </a:lnTo>
              </a:path>
            </a:pathLst>
          </a:custGeom>
          <a:noFill/>
          <a:ln w="9360">
            <a:solidFill>
              <a:srgbClr val="666666"/>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9" name="TextShape 1"/>
          <p:cNvSpPr txBox="1"/>
          <p:nvPr/>
        </p:nvSpPr>
        <p:spPr>
          <a:xfrm>
            <a:off x="457200" y="230040"/>
            <a:ext cx="8229600" cy="1230480"/>
          </a:xfrm>
          <a:prstGeom prst="rect">
            <a:avLst/>
          </a:prstGeom>
          <a:noFill/>
          <a:ln>
            <a:noFill/>
          </a:ln>
        </p:spPr>
        <p:txBody>
          <a:bodyPr lIns="90000" rIns="90000" tIns="46800" bIns="46800" anchor="ctr" anchorCtr="1">
            <a:noAutofit/>
          </a:bodyPr>
          <a:p>
            <a:pPr>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Focus of this course</a:t>
            </a:r>
            <a:endParaRPr b="0" lang="en-US" sz="3200" spc="-1" strike="noStrike">
              <a:solidFill>
                <a:srgbClr val="333399"/>
              </a:solidFill>
              <a:latin typeface="Arial"/>
            </a:endParaRPr>
          </a:p>
        </p:txBody>
      </p:sp>
      <p:sp>
        <p:nvSpPr>
          <p:cNvPr id="150" name="CustomShape 2"/>
          <p:cNvSpPr/>
          <p:nvPr/>
        </p:nvSpPr>
        <p:spPr>
          <a:xfrm>
            <a:off x="544680" y="1501920"/>
            <a:ext cx="1603080" cy="1279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69840" bIns="45000">
            <a:noAutofit/>
          </a:bodyPr>
          <a:p>
            <a:pPr algn="ctr">
              <a:lnSpc>
                <a:spcPct val="93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2800" spc="-1" strike="noStrike">
                <a:solidFill>
                  <a:srgbClr val="000000"/>
                </a:solidFill>
                <a:latin typeface="Arial"/>
                <a:ea typeface="DejaVu Sans"/>
              </a:rPr>
              <a:t>Build the </a:t>
            </a:r>
            <a:br/>
            <a:r>
              <a:rPr b="0" i="1" lang="en-US" sz="2800" spc="-1" strike="noStrike">
                <a:solidFill>
                  <a:srgbClr val="000000"/>
                </a:solidFill>
                <a:latin typeface="Arial"/>
                <a:ea typeface="DejaVu Sans"/>
              </a:rPr>
              <a:t>right product</a:t>
            </a:r>
            <a:endParaRPr b="0" lang="en-US" sz="2800" spc="-1" strike="noStrike">
              <a:solidFill>
                <a:srgbClr val="000000"/>
              </a:solidFill>
              <a:latin typeface="Times New Roman"/>
            </a:endParaRPr>
          </a:p>
          <a:p>
            <a:pPr algn="ctr">
              <a:lnSpc>
                <a:spcPct val="93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2800" spc="-1" strike="noStrike">
                <a:solidFill>
                  <a:srgbClr val="000080"/>
                </a:solidFill>
                <a:latin typeface="Arial"/>
                <a:ea typeface="DejaVu Sans"/>
              </a:rPr>
              <a:t>(Features,</a:t>
            </a:r>
            <a:endParaRPr b="0" lang="en-US" sz="2800" spc="-1" strike="noStrike">
              <a:solidFill>
                <a:srgbClr val="000000"/>
              </a:solidFill>
              <a:latin typeface="Times New Roman"/>
            </a:endParaRPr>
          </a:p>
          <a:p>
            <a:pPr algn="ctr">
              <a:lnSpc>
                <a:spcPct val="93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2800" spc="-1" strike="noStrike">
                <a:solidFill>
                  <a:srgbClr val="000080"/>
                </a:solidFill>
                <a:latin typeface="Arial"/>
                <a:ea typeface="DejaVu Sans"/>
              </a:rPr>
              <a:t>Requirements,</a:t>
            </a:r>
            <a:br/>
            <a:r>
              <a:rPr b="0" i="1" lang="en-US" sz="2800" spc="-1" strike="noStrike">
                <a:solidFill>
                  <a:srgbClr val="000080"/>
                </a:solidFill>
                <a:latin typeface="Arial"/>
                <a:ea typeface="DejaVu Sans"/>
              </a:rPr>
              <a:t>User Needs)</a:t>
            </a:r>
            <a:endParaRPr b="0" lang="en-US" sz="2800" spc="-1" strike="noStrike">
              <a:solidFill>
                <a:srgbClr val="000000"/>
              </a:solidFill>
              <a:latin typeface="Times New Roman"/>
            </a:endParaRPr>
          </a:p>
        </p:txBody>
      </p:sp>
      <p:sp>
        <p:nvSpPr>
          <p:cNvPr id="151" name="CustomShape 3"/>
          <p:cNvSpPr/>
          <p:nvPr/>
        </p:nvSpPr>
        <p:spPr>
          <a:xfrm>
            <a:off x="6935760" y="1417680"/>
            <a:ext cx="1681200" cy="1279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69840" bIns="45000">
            <a:noAutofit/>
          </a:bodyPr>
          <a:p>
            <a:pPr algn="ctr">
              <a:lnSpc>
                <a:spcPct val="93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2800" spc="-1" strike="noStrike">
                <a:solidFill>
                  <a:srgbClr val="000000"/>
                </a:solidFill>
                <a:latin typeface="Arial"/>
                <a:ea typeface="DejaVu Sans"/>
              </a:rPr>
              <a:t>Build the</a:t>
            </a:r>
            <a:br/>
            <a:r>
              <a:rPr b="0" i="1" lang="en-US" sz="2800" spc="-1" strike="noStrike">
                <a:solidFill>
                  <a:srgbClr val="000000"/>
                </a:solidFill>
                <a:latin typeface="Arial"/>
                <a:ea typeface="DejaVu Sans"/>
              </a:rPr>
              <a:t>product right</a:t>
            </a:r>
            <a:br/>
            <a:r>
              <a:rPr b="0" i="1" lang="en-US" sz="2800" spc="-1" strike="noStrike">
                <a:solidFill>
                  <a:srgbClr val="000080"/>
                </a:solidFill>
                <a:latin typeface="Arial"/>
                <a:ea typeface="DejaVu Sans"/>
              </a:rPr>
              <a:t>(Quality</a:t>
            </a:r>
            <a:r>
              <a:rPr b="0" i="1" lang="en-US" sz="2800" spc="-1" strike="noStrike">
                <a:solidFill>
                  <a:srgbClr val="000080"/>
                </a:solidFill>
                <a:latin typeface="Arial"/>
                <a:ea typeface="DejaVu Sans"/>
              </a:rPr>
              <a:t>, Process)</a:t>
            </a:r>
            <a:endParaRPr b="0" lang="en-US" sz="2800" spc="-1" strike="noStrike">
              <a:solidFill>
                <a:srgbClr val="000000"/>
              </a:solidFill>
              <a:latin typeface="Times New Roman"/>
            </a:endParaRPr>
          </a:p>
        </p:txBody>
      </p:sp>
      <p:sp>
        <p:nvSpPr>
          <p:cNvPr id="152" name="CustomShape 4"/>
          <p:cNvSpPr/>
          <p:nvPr/>
        </p:nvSpPr>
        <p:spPr>
          <a:xfrm>
            <a:off x="3816360" y="5761080"/>
            <a:ext cx="1600200" cy="882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69840" bIns="45000">
            <a:noAutofit/>
          </a:bodyPr>
          <a:p>
            <a:pPr algn="ctr">
              <a:lnSpc>
                <a:spcPct val="93000"/>
              </a:lnSpc>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i="1" lang="en-US" sz="2800" spc="-1" strike="noStrike">
                <a:solidFill>
                  <a:srgbClr val="000000"/>
                </a:solidFill>
                <a:latin typeface="Arial"/>
                <a:ea typeface="DejaVu Sans"/>
              </a:rPr>
              <a:t>Build it fast</a:t>
            </a:r>
            <a:br/>
            <a:r>
              <a:rPr b="0" i="1" lang="en-US" sz="2800" spc="-1" strike="noStrike">
                <a:solidFill>
                  <a:srgbClr val="000080"/>
                </a:solidFill>
                <a:latin typeface="Arial"/>
                <a:ea typeface="DejaVu Sans"/>
              </a:rPr>
              <a:t>(Time &amp; Cost)</a:t>
            </a:r>
            <a:endParaRPr b="0" lang="en-US" sz="2800" spc="-1" strike="noStrike">
              <a:solidFill>
                <a:srgbClr val="000000"/>
              </a:solidFill>
              <a:latin typeface="Times New Roman"/>
            </a:endParaRPr>
          </a:p>
        </p:txBody>
      </p:sp>
      <p:sp>
        <p:nvSpPr>
          <p:cNvPr id="153" name="CustomShape 5"/>
          <p:cNvSpPr/>
          <p:nvPr/>
        </p:nvSpPr>
        <p:spPr>
          <a:xfrm rot="10740000">
            <a:off x="2255760" y="1937880"/>
            <a:ext cx="4456080" cy="3695760"/>
          </a:xfrm>
          <a:custGeom>
            <a:avLst/>
            <a:gdLst/>
            <a:ahLst/>
            <a:rect l="0" t="0" r="r" b="b"/>
            <a:pathLst>
              <a:path w="12379" h="10268">
                <a:moveTo>
                  <a:pt x="6188" y="0"/>
                </a:moveTo>
                <a:lnTo>
                  <a:pt x="12378" y="10267"/>
                </a:lnTo>
                <a:lnTo>
                  <a:pt x="0" y="10267"/>
                </a:lnTo>
                <a:lnTo>
                  <a:pt x="6188" y="0"/>
                </a:lnTo>
              </a:path>
            </a:pathLst>
          </a:custGeom>
          <a:solidFill>
            <a:srgbClr val="cccccc"/>
          </a:solidFill>
          <a:ln w="9360">
            <a:solidFill>
              <a:srgbClr val="000000"/>
            </a:solidFill>
            <a:round/>
          </a:ln>
        </p:spPr>
        <p:style>
          <a:lnRef idx="0"/>
          <a:fillRef idx="0"/>
          <a:effectRef idx="0"/>
          <a:fontRef idx="minor"/>
        </p:style>
      </p:sp>
      <p:sp>
        <p:nvSpPr>
          <p:cNvPr id="154" name="Line 6"/>
          <p:cNvSpPr/>
          <p:nvPr/>
        </p:nvSpPr>
        <p:spPr>
          <a:xfrm>
            <a:off x="4478400" y="3164040"/>
            <a:ext cx="1440" cy="2487600"/>
          </a:xfrm>
          <a:prstGeom prst="line">
            <a:avLst/>
          </a:prstGeom>
          <a:ln w="9360">
            <a:solidFill>
              <a:srgbClr val="000000"/>
            </a:solidFill>
            <a:round/>
          </a:ln>
        </p:spPr>
        <p:style>
          <a:lnRef idx="0"/>
          <a:fillRef idx="0"/>
          <a:effectRef idx="0"/>
          <a:fontRef idx="minor"/>
        </p:style>
      </p:sp>
      <p:sp>
        <p:nvSpPr>
          <p:cNvPr id="155" name="Line 7"/>
          <p:cNvSpPr/>
          <p:nvPr/>
        </p:nvSpPr>
        <p:spPr>
          <a:xfrm>
            <a:off x="2239920" y="1919160"/>
            <a:ext cx="2239920" cy="1244880"/>
          </a:xfrm>
          <a:prstGeom prst="line">
            <a:avLst/>
          </a:prstGeom>
          <a:ln w="9360">
            <a:solidFill>
              <a:srgbClr val="000000"/>
            </a:solidFill>
            <a:round/>
          </a:ln>
        </p:spPr>
        <p:style>
          <a:lnRef idx="0"/>
          <a:fillRef idx="0"/>
          <a:effectRef idx="0"/>
          <a:fontRef idx="minor"/>
        </p:style>
      </p:sp>
      <p:sp>
        <p:nvSpPr>
          <p:cNvPr id="156" name="Line 8"/>
          <p:cNvSpPr/>
          <p:nvPr/>
        </p:nvSpPr>
        <p:spPr>
          <a:xfrm flipH="1">
            <a:off x="4460760" y="1919160"/>
            <a:ext cx="2252880" cy="1244880"/>
          </a:xfrm>
          <a:prstGeom prst="line">
            <a:avLst/>
          </a:prstGeom>
          <a:ln w="9360">
            <a:solidFill>
              <a:srgbClr val="000000"/>
            </a:solidFill>
            <a:round/>
          </a:ln>
        </p:spPr>
        <p:style>
          <a:lnRef idx="0"/>
          <a:fillRef idx="0"/>
          <a:effectRef idx="0"/>
          <a:fontRef idx="minor"/>
        </p:style>
      </p:sp>
      <p:sp>
        <p:nvSpPr>
          <p:cNvPr id="157" name="CustomShape 9"/>
          <p:cNvSpPr/>
          <p:nvPr/>
        </p:nvSpPr>
        <p:spPr>
          <a:xfrm rot="10740000">
            <a:off x="2808360" y="2252160"/>
            <a:ext cx="3316320" cy="2820960"/>
          </a:xfrm>
          <a:custGeom>
            <a:avLst/>
            <a:gdLst/>
            <a:ahLst/>
            <a:rect l="0" t="0" r="r" b="b"/>
            <a:pathLst>
              <a:path w="9215" h="7838">
                <a:moveTo>
                  <a:pt x="4585" y="0"/>
                </a:moveTo>
                <a:lnTo>
                  <a:pt x="9214" y="7837"/>
                </a:lnTo>
                <a:lnTo>
                  <a:pt x="0" y="7837"/>
                </a:lnTo>
                <a:lnTo>
                  <a:pt x="4585" y="0"/>
                </a:lnTo>
              </a:path>
            </a:pathLst>
          </a:custGeom>
          <a:noFill/>
          <a:ln w="9360">
            <a:solidFill>
              <a:srgbClr val="666666"/>
            </a:solidFill>
            <a:round/>
          </a:ln>
        </p:spPr>
        <p:style>
          <a:lnRef idx="0"/>
          <a:fillRef idx="0"/>
          <a:effectRef idx="0"/>
          <a:fontRef idx="minor"/>
        </p:style>
      </p:sp>
      <p:sp>
        <p:nvSpPr>
          <p:cNvPr id="158" name="CustomShape 10"/>
          <p:cNvSpPr/>
          <p:nvPr/>
        </p:nvSpPr>
        <p:spPr>
          <a:xfrm rot="10740000">
            <a:off x="3409920" y="2574720"/>
            <a:ext cx="2155680" cy="1823760"/>
          </a:xfrm>
          <a:custGeom>
            <a:avLst/>
            <a:gdLst/>
            <a:ahLst/>
            <a:rect l="0" t="0" r="r" b="b"/>
            <a:pathLst>
              <a:path w="5990" h="5068">
                <a:moveTo>
                  <a:pt x="2980" y="0"/>
                </a:moveTo>
                <a:lnTo>
                  <a:pt x="5989" y="5067"/>
                </a:lnTo>
                <a:lnTo>
                  <a:pt x="0" y="5067"/>
                </a:lnTo>
                <a:lnTo>
                  <a:pt x="2980" y="0"/>
                </a:lnTo>
              </a:path>
            </a:pathLst>
          </a:custGeom>
          <a:noFill/>
          <a:ln w="9360">
            <a:solidFill>
              <a:srgbClr val="666666"/>
            </a:solidFill>
            <a:round/>
          </a:ln>
        </p:spPr>
        <p:style>
          <a:lnRef idx="0"/>
          <a:fillRef idx="0"/>
          <a:effectRef idx="0"/>
          <a:fontRef idx="minor"/>
        </p:style>
      </p:sp>
      <p:sp>
        <p:nvSpPr>
          <p:cNvPr id="159" name="CustomShape 11"/>
          <p:cNvSpPr/>
          <p:nvPr/>
        </p:nvSpPr>
        <p:spPr>
          <a:xfrm rot="10740000">
            <a:off x="3979440" y="2903400"/>
            <a:ext cx="992160" cy="836640"/>
          </a:xfrm>
          <a:custGeom>
            <a:avLst/>
            <a:gdLst/>
            <a:ahLst/>
            <a:rect l="0" t="0" r="r" b="b"/>
            <a:pathLst>
              <a:path w="2758" h="2327">
                <a:moveTo>
                  <a:pt x="1371" y="0"/>
                </a:moveTo>
                <a:lnTo>
                  <a:pt x="2757" y="2326"/>
                </a:lnTo>
                <a:lnTo>
                  <a:pt x="0" y="2326"/>
                </a:lnTo>
                <a:lnTo>
                  <a:pt x="1371" y="0"/>
                </a:lnTo>
              </a:path>
            </a:pathLst>
          </a:custGeom>
          <a:noFill/>
          <a:ln w="9360">
            <a:solidFill>
              <a:srgbClr val="666666"/>
            </a:solidFill>
            <a:round/>
          </a:ln>
        </p:spPr>
        <p:style>
          <a:lnRef idx="0"/>
          <a:fillRef idx="0"/>
          <a:effectRef idx="0"/>
          <a:fontRef idx="minor"/>
        </p:style>
      </p:sp>
      <p:sp>
        <p:nvSpPr>
          <p:cNvPr id="160" name="CustomShape 12"/>
          <p:cNvSpPr/>
          <p:nvPr/>
        </p:nvSpPr>
        <p:spPr>
          <a:xfrm>
            <a:off x="3975120" y="1919160"/>
            <a:ext cx="2722680" cy="2489400"/>
          </a:xfrm>
          <a:custGeom>
            <a:avLst/>
            <a:gdLst/>
            <a:ahLst/>
            <a:rect l="l" t="t" r="r" b="b"/>
            <a:pathLst>
              <a:path w="7561" h="6912">
                <a:moveTo>
                  <a:pt x="0" y="2720"/>
                </a:moveTo>
                <a:lnTo>
                  <a:pt x="1402" y="6912"/>
                </a:lnTo>
                <a:lnTo>
                  <a:pt x="7561" y="0"/>
                </a:lnTo>
                <a:lnTo>
                  <a:pt x="0" y="2720"/>
                </a:lnTo>
              </a:path>
            </a:pathLst>
          </a:custGeom>
          <a:solidFill>
            <a:srgbClr val="004586"/>
          </a:solidFill>
          <a:ln w="9360">
            <a:solidFill>
              <a:srgbClr val="3465a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TextShape 1"/>
          <p:cNvSpPr txBox="1"/>
          <p:nvPr/>
        </p:nvSpPr>
        <p:spPr>
          <a:xfrm>
            <a:off x="610920" y="260280"/>
            <a:ext cx="7907400" cy="851040"/>
          </a:xfrm>
          <a:prstGeom prst="rect">
            <a:avLst/>
          </a:prstGeom>
          <a:noFill/>
          <a:ln>
            <a:noFill/>
          </a:ln>
        </p:spPr>
        <p:txBody>
          <a:bodyPr lIns="90000" rIns="90000" tIns="46800" bIns="46800" anchor="ctr" anchorCtr="1">
            <a:noAutofit/>
          </a:bodyPr>
          <a:p>
            <a:pPr>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Prerequisites</a:t>
            </a:r>
            <a:endParaRPr b="0" lang="en-US" sz="3200" spc="-1" strike="noStrike">
              <a:solidFill>
                <a:srgbClr val="333399"/>
              </a:solidFill>
              <a:latin typeface="Arial"/>
            </a:endParaRPr>
          </a:p>
        </p:txBody>
      </p:sp>
      <p:sp>
        <p:nvSpPr>
          <p:cNvPr id="162" name="TextShape 2"/>
          <p:cNvSpPr txBox="1"/>
          <p:nvPr/>
        </p:nvSpPr>
        <p:spPr>
          <a:xfrm>
            <a:off x="610920" y="1371240"/>
            <a:ext cx="7907400" cy="5303880"/>
          </a:xfrm>
          <a:prstGeom prst="rect">
            <a:avLst/>
          </a:prstGeom>
          <a:noFill/>
          <a:ln>
            <a:noFill/>
          </a:ln>
        </p:spPr>
        <p:txBody>
          <a:bodyPr lIns="90000" rIns="90000" tIns="46800" bIns="46800">
            <a:normAutofit/>
          </a:bodyPr>
          <a:p>
            <a:pPr marL="342720" indent="-316080">
              <a:spcBef>
                <a:spcPts val="2837"/>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1. Can write </a:t>
            </a:r>
            <a:r>
              <a:rPr b="0" lang="en-US" sz="2400" spc="-1" strike="noStrike">
                <a:solidFill>
                  <a:srgbClr val="000080"/>
                </a:solidFill>
                <a:latin typeface="Arial"/>
              </a:rPr>
              <a:t>O-O style code</a:t>
            </a:r>
            <a:r>
              <a:rPr b="0" lang="en-US" sz="2400" spc="-1" strike="noStrike">
                <a:solidFill>
                  <a:srgbClr val="000000"/>
                </a:solidFill>
                <a:latin typeface="Arial"/>
              </a:rPr>
              <a:t> at the level of </a:t>
            </a:r>
            <a:r>
              <a:rPr b="1" lang="en-US" sz="2400" spc="-1" strike="noStrike">
                <a:solidFill>
                  <a:srgbClr val="000080"/>
                </a:solidFill>
                <a:latin typeface="Arial"/>
              </a:rPr>
              <a:t>Programming 2</a:t>
            </a:r>
            <a:r>
              <a:rPr b="0" lang="en-US" sz="2400" spc="-1" strike="noStrike">
                <a:solidFill>
                  <a:srgbClr val="000080"/>
                </a:solidFill>
                <a:latin typeface="Arial"/>
              </a:rPr>
              <a:t>.</a:t>
            </a:r>
            <a:endParaRPr b="0" lang="en-US" sz="2400" spc="-1" strike="noStrike">
              <a:solidFill>
                <a:srgbClr val="000000"/>
              </a:solidFill>
              <a:latin typeface="Arial"/>
            </a:endParaRPr>
          </a:p>
          <a:p>
            <a:pPr marL="342720" indent="-316080">
              <a:spcBef>
                <a:spcPts val="2837"/>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2. </a:t>
            </a:r>
            <a:r>
              <a:rPr b="1" lang="en-US" sz="2400" spc="-1" strike="noStrike">
                <a:solidFill>
                  <a:srgbClr val="000080"/>
                </a:solidFill>
                <a:latin typeface="Arial"/>
              </a:rPr>
              <a:t>Git basics</a:t>
            </a:r>
            <a:r>
              <a:rPr b="0" lang="en-US" sz="2400" spc="-1" strike="noStrike">
                <a:solidFill>
                  <a:srgbClr val="000000"/>
                </a:solidFill>
                <a:latin typeface="Arial"/>
              </a:rPr>
              <a:t>: create &amp; clone a repo, update files, push changes, view changes to files.</a:t>
            </a:r>
            <a:endParaRPr b="0" lang="en-US" sz="2400" spc="-1" strike="noStrike">
              <a:solidFill>
                <a:srgbClr val="000000"/>
              </a:solidFill>
              <a:latin typeface="Arial"/>
            </a:endParaRPr>
          </a:p>
          <a:p>
            <a:pPr marL="342720" indent="-316080">
              <a:spcBef>
                <a:spcPts val="2837"/>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3. How to use </a:t>
            </a:r>
            <a:r>
              <a:rPr b="1" lang="en-US" sz="2400" spc="-1" strike="noStrike">
                <a:solidFill>
                  <a:srgbClr val="000080"/>
                </a:solidFill>
                <a:latin typeface="Arial"/>
              </a:rPr>
              <a:t>command line</a:t>
            </a:r>
            <a:r>
              <a:rPr b="0" lang="en-US" sz="2400" spc="-1" strike="noStrike">
                <a:solidFill>
                  <a:srgbClr val="000000"/>
                </a:solidFill>
                <a:latin typeface="Arial"/>
              </a:rPr>
              <a:t> to navigate the file system, manipulate files, and enter commands.</a:t>
            </a:r>
            <a:endParaRPr b="0" lang="en-US" sz="2400" spc="-1" strike="noStrike">
              <a:solidFill>
                <a:srgbClr val="000000"/>
              </a:solidFill>
              <a:latin typeface="Arial"/>
            </a:endParaRPr>
          </a:p>
          <a:p>
            <a:pPr marL="342720" indent="-316080">
              <a:spcBef>
                <a:spcPts val="2837"/>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rPr>
              <a:t>4. How to use Github and Github Classroom.</a:t>
            </a:r>
            <a:endParaRPr b="0" lang="en-US" sz="2400" spc="-1" strike="noStrike">
              <a:solidFill>
                <a:srgbClr val="000000"/>
              </a:solidFill>
              <a:latin typeface="Arial"/>
            </a:endParaRPr>
          </a:p>
          <a:p>
            <a:pPr marL="342720" indent="-316080">
              <a:lnSpc>
                <a:spcPct val="100000"/>
              </a:lnSpc>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400" spc="-1" strike="noStrike">
                <a:solidFill>
                  <a:srgbClr val="000000"/>
                </a:solidFill>
                <a:latin typeface="Arial"/>
                <a:ea typeface="Arial"/>
              </a:rPr>
              <a:t>See:  </a:t>
            </a:r>
            <a:r>
              <a:rPr b="1" lang="en-US" sz="2400" spc="-1" strike="noStrike">
                <a:solidFill>
                  <a:srgbClr val="000000"/>
                </a:solidFill>
                <a:latin typeface="Courier New"/>
              </a:rPr>
              <a:t>"Git" topics on https://skeoop.github.io/ </a:t>
            </a:r>
            <a:b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3" name="TextShape 1"/>
          <p:cNvSpPr txBox="1"/>
          <p:nvPr/>
        </p:nvSpPr>
        <p:spPr>
          <a:xfrm>
            <a:off x="610920" y="260280"/>
            <a:ext cx="7893000" cy="836640"/>
          </a:xfrm>
          <a:prstGeom prst="rect">
            <a:avLst/>
          </a:prstGeom>
          <a:noFill/>
          <a:ln>
            <a:noFill/>
          </a:ln>
        </p:spPr>
        <p:txBody>
          <a:bodyPr lIns="90000" rIns="90000" tIns="46800" bIns="46800" anchor="ctr" anchorCtr="1">
            <a:noAutofit/>
          </a:bodyPr>
          <a:p>
            <a:pPr>
              <a:tabLst>
                <a:tab algn="l" pos="0"/>
                <a:tab algn="l" pos="358560"/>
                <a:tab algn="l" pos="717480"/>
                <a:tab algn="l" pos="1076040"/>
                <a:tab algn="l" pos="1434960"/>
                <a:tab algn="l" pos="1793520"/>
                <a:tab algn="l" pos="2152440"/>
                <a:tab algn="l" pos="2511360"/>
                <a:tab algn="l" pos="2869920"/>
                <a:tab algn="l" pos="3228840"/>
                <a:tab algn="l" pos="3587400"/>
                <a:tab algn="l" pos="3946320"/>
                <a:tab algn="l" pos="4305240"/>
                <a:tab algn="l" pos="4663800"/>
                <a:tab algn="l" pos="5022720"/>
                <a:tab algn="l" pos="5381280"/>
                <a:tab algn="l" pos="5740200"/>
                <a:tab algn="l" pos="6099120"/>
                <a:tab algn="l" pos="6457680"/>
                <a:tab algn="l" pos="6816600"/>
                <a:tab algn="l" pos="7175160"/>
              </a:tabLst>
            </a:pPr>
            <a:r>
              <a:rPr b="0" lang="en-US" sz="3200" spc="-1" strike="noStrike">
                <a:solidFill>
                  <a:srgbClr val="333399"/>
                </a:solidFill>
                <a:latin typeface="Arial"/>
              </a:rPr>
              <a:t>Programming 2 </a:t>
            </a:r>
            <a:r>
              <a:rPr b="0" i="1" lang="en-US" sz="3200" spc="-1" strike="noStrike" u="sng">
                <a:solidFill>
                  <a:srgbClr val="333399"/>
                </a:solidFill>
                <a:uFillTx/>
                <a:latin typeface="Arial"/>
              </a:rPr>
              <a:t>Really</a:t>
            </a:r>
            <a:r>
              <a:rPr b="0" i="1" lang="en-US" sz="3200" spc="-1" strike="noStrike">
                <a:solidFill>
                  <a:srgbClr val="333399"/>
                </a:solidFill>
                <a:latin typeface="Arial"/>
              </a:rPr>
              <a:t> </a:t>
            </a:r>
            <a:r>
              <a:rPr b="0" lang="en-US" sz="3200" spc="-1" strike="noStrike">
                <a:solidFill>
                  <a:srgbClr val="333399"/>
                </a:solidFill>
                <a:latin typeface="Arial"/>
              </a:rPr>
              <a:t>is Needed</a:t>
            </a:r>
            <a:endParaRPr b="0" lang="en-US" sz="3200" spc="-1" strike="noStrike">
              <a:solidFill>
                <a:srgbClr val="333399"/>
              </a:solidFill>
              <a:latin typeface="Arial"/>
            </a:endParaRPr>
          </a:p>
        </p:txBody>
      </p:sp>
      <p:sp>
        <p:nvSpPr>
          <p:cNvPr id="164" name="TextShape 2"/>
          <p:cNvSpPr txBox="1"/>
          <p:nvPr/>
        </p:nvSpPr>
        <p:spPr>
          <a:xfrm>
            <a:off x="610920" y="1371240"/>
            <a:ext cx="7893000" cy="4435560"/>
          </a:xfrm>
          <a:prstGeom prst="rect">
            <a:avLst/>
          </a:prstGeom>
          <a:noFill/>
          <a:ln>
            <a:noFill/>
          </a:ln>
        </p:spPr>
        <p:txBody>
          <a:bodyPr lIns="90000" rIns="90000" tIns="46800" bIns="46800">
            <a:normAutofit fontScale="97000"/>
          </a:bodyPr>
          <a:p>
            <a:pPr>
              <a:spcBef>
                <a:spcPts val="1500"/>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800" spc="-1" strike="noStrike">
                <a:solidFill>
                  <a:srgbClr val="000000"/>
                </a:solidFill>
                <a:latin typeface="Arial"/>
              </a:rPr>
              <a:t>Everyone should </a:t>
            </a:r>
            <a:r>
              <a:rPr b="0" i="1" lang="en-US" sz="2800" spc="-1" strike="noStrike" u="sng">
                <a:solidFill>
                  <a:srgbClr val="000080"/>
                </a:solidFill>
                <a:uFillTx/>
                <a:latin typeface="Arial"/>
              </a:rPr>
              <a:t>at least</a:t>
            </a:r>
            <a:r>
              <a:rPr b="0" lang="en-US" sz="2800" spc="-1" strike="noStrike">
                <a:solidFill>
                  <a:srgbClr val="000000"/>
                </a:solidFill>
                <a:latin typeface="Arial"/>
              </a:rPr>
              <a:t> have completed Prog 2 for basic O-O and programming skills.</a:t>
            </a:r>
            <a:endParaRPr b="0" lang="en-US" sz="2800" spc="-1" strike="noStrike">
              <a:solidFill>
                <a:srgbClr val="000000"/>
              </a:solidFill>
              <a:latin typeface="Arial"/>
            </a:endParaRPr>
          </a:p>
          <a:p>
            <a:pPr marL="342720" indent="-330120">
              <a:spcBef>
                <a:spcPts val="2835"/>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800" spc="-1" strike="noStrike">
                <a:solidFill>
                  <a:srgbClr val="000000"/>
                </a:solidFill>
                <a:latin typeface="Arial"/>
              </a:rPr>
              <a:t>If you have not, this course will be too difficult -- and a waste of your time.</a:t>
            </a:r>
            <a:endParaRPr b="0" lang="en-US" sz="2800" spc="-1" strike="noStrike">
              <a:solidFill>
                <a:srgbClr val="000000"/>
              </a:solidFill>
              <a:latin typeface="Arial"/>
            </a:endParaRPr>
          </a:p>
          <a:p>
            <a:pPr>
              <a:spcBef>
                <a:spcPts val="2835"/>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800" spc="-1" strike="noStrike">
                <a:solidFill>
                  <a:srgbClr val="ff0000"/>
                </a:solidFill>
                <a:latin typeface="Arial"/>
              </a:rPr>
              <a:t>Pass Programming 1 </a:t>
            </a:r>
            <a:r>
              <a:rPr b="0" lang="en-US" sz="2800" spc="-1" strike="noStrike" u="sng">
                <a:solidFill>
                  <a:srgbClr val="ff0000"/>
                </a:solidFill>
                <a:uFillTx/>
                <a:latin typeface="Arial"/>
              </a:rPr>
              <a:t>and</a:t>
            </a:r>
            <a:r>
              <a:rPr b="0" lang="en-US" sz="2800" spc="-1" strike="noStrike">
                <a:solidFill>
                  <a:srgbClr val="ff0000"/>
                </a:solidFill>
                <a:latin typeface="Arial"/>
              </a:rPr>
              <a:t> Programming 2 </a:t>
            </a:r>
            <a:r>
              <a:rPr b="1" lang="en-US" sz="2800" spc="-1" strike="noStrike">
                <a:solidFill>
                  <a:srgbClr val="ff0000"/>
                </a:solidFill>
                <a:latin typeface="Arial"/>
              </a:rPr>
              <a:t>first</a:t>
            </a:r>
            <a:r>
              <a:rPr b="0" lang="en-US" sz="2800" spc="-1" strike="noStrike">
                <a:solidFill>
                  <a:srgbClr val="ff0000"/>
                </a:solidFill>
                <a:latin typeface="Arial"/>
              </a:rPr>
              <a:t>.</a:t>
            </a:r>
            <a:r>
              <a:rPr b="0" lang="en-US" sz="2800" spc="-1" strike="noStrike">
                <a:solidFill>
                  <a:srgbClr val="000000"/>
                </a:solidFill>
                <a:latin typeface="Arial"/>
              </a:rPr>
              <a:t>  </a:t>
            </a:r>
            <a:endParaRPr b="0" lang="en-US" sz="2800" spc="-1" strike="noStrike">
              <a:solidFill>
                <a:srgbClr val="000000"/>
              </a:solidFill>
              <a:latin typeface="Arial"/>
            </a:endParaRPr>
          </a:p>
          <a:p>
            <a:pPr marL="342720" indent="-330120">
              <a:spcBef>
                <a:spcPts val="2835"/>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800" spc="-1" strike="noStrike">
                <a:solidFill>
                  <a:srgbClr val="000080"/>
                </a:solidFill>
                <a:latin typeface="Arial"/>
              </a:rPr>
              <a:t>Then</a:t>
            </a:r>
            <a:r>
              <a:rPr b="0" lang="en-US" sz="2800" spc="-1" strike="noStrike">
                <a:solidFill>
                  <a:srgbClr val="000000"/>
                </a:solidFill>
                <a:latin typeface="Arial"/>
              </a:rPr>
              <a:t> take ISP.  </a:t>
            </a:r>
            <a:endParaRPr b="0" lang="en-US" sz="2800" spc="-1" strike="noStrike">
              <a:solidFill>
                <a:srgbClr val="000000"/>
              </a:solidFill>
              <a:latin typeface="Arial"/>
            </a:endParaRPr>
          </a:p>
          <a:p>
            <a:pPr marL="342720" indent="-330120">
              <a:spcBef>
                <a:spcPts val="2835"/>
              </a:spcBef>
              <a:tabLst>
                <a:tab algn="l" pos="0"/>
                <a:tab algn="l" pos="15840"/>
                <a:tab algn="l" pos="374400"/>
                <a:tab algn="l" pos="733320"/>
                <a:tab algn="l" pos="1091880"/>
                <a:tab algn="l" pos="1450800"/>
                <a:tab algn="l" pos="1809720"/>
                <a:tab algn="l" pos="2168280"/>
                <a:tab algn="l" pos="2527200"/>
                <a:tab algn="l" pos="2885760"/>
                <a:tab algn="l" pos="3244680"/>
                <a:tab algn="l" pos="3603600"/>
                <a:tab algn="l" pos="3962160"/>
                <a:tab algn="l" pos="4321080"/>
                <a:tab algn="l" pos="4679640"/>
                <a:tab algn="l" pos="5038560"/>
                <a:tab algn="l" pos="5397480"/>
                <a:tab algn="l" pos="5756040"/>
                <a:tab algn="l" pos="6114960"/>
                <a:tab algn="l" pos="6473520"/>
                <a:tab algn="l" pos="6832440"/>
              </a:tabLst>
            </a:pPr>
            <a:r>
              <a:rPr b="0" lang="en-US" sz="2800" spc="-1" strike="noStrike">
                <a:solidFill>
                  <a:srgbClr val="000000"/>
                </a:solidFill>
                <a:latin typeface="Arial"/>
              </a:rPr>
              <a:t>You will learn more.</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2695</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2007-10-30T08:36:36Z</dcterms:created>
  <dc:creator>James Brucker</dc:creator>
  <dc:description/>
  <dc:language>en-US</dc:language>
  <cp:lastModifiedBy/>
  <dcterms:modified xsi:type="dcterms:W3CDTF">2024-08-01T13:01:21Z</dcterms:modified>
  <cp:revision>99</cp:revision>
  <dc:subject/>
  <dc:title>Intro to Course</dc:title>
</cp:coreProperties>
</file>