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3CA485B-ED9E-4E42-87B6-48DC8ED799D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www.16personalities.com/" TargetMode="External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36c746"/>
                </a:solidFill>
                <a:latin typeface="Arial"/>
              </a:rPr>
              <a:t>Personality Assessment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457200" algn="ctr">
              <a:lnSpc>
                <a:spcPct val="12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Take the personality ASSESSMENT: </a:t>
            </a:r>
            <a:endParaRPr b="0" lang="en-US" sz="1800" spc="-1" strike="noStrike">
              <a:latin typeface="Arial"/>
            </a:endParaRPr>
          </a:p>
          <a:p>
            <a:pPr marL="457200" algn="ctr">
              <a:lnSpc>
                <a:spcPct val="12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800" spc="-1" strike="noStrike" u="sng" cap="all">
                <a:solidFill>
                  <a:srgbClr val="f21213"/>
                </a:solidFill>
                <a:uFillTx/>
                <a:latin typeface="Arial"/>
                <a:hlinkClick r:id="rId1"/>
              </a:rPr>
              <a:t>https://www.16personalities.com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16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3_1" descr=""/>
          <p:cNvPicPr/>
          <p:nvPr/>
        </p:nvPicPr>
        <p:blipFill>
          <a:blip r:embed="rId1"/>
          <a:stretch/>
        </p:blipFill>
        <p:spPr>
          <a:xfrm>
            <a:off x="301680" y="323640"/>
            <a:ext cx="9312120" cy="4937760"/>
          </a:xfrm>
          <a:prstGeom prst="rect">
            <a:avLst/>
          </a:prstGeom>
          <a:ln>
            <a:noFill/>
          </a:ln>
          <a:effectLst>
            <a:outerShdw algn="tl" blurRad="292100" dir="2700000" dist="139498" rotWithShape="0">
              <a:srgbClr val="333333">
                <a:alpha val="65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16 Personality "types"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26600"/>
            <a:ext cx="907164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2024-08-01T11:42:21Z</dcterms:created>
  <dc:creator/>
  <dc:description/>
  <dc:language>en-US</dc:language>
  <cp:lastModifiedBy/>
  <dcterms:modified xsi:type="dcterms:W3CDTF">2024-08-01T12:37:37Z</dcterms:modified>
  <cp:revision>1</cp:revision>
  <dc:subject/>
  <dc:title/>
</cp:coreProperties>
</file>