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4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13"/>
          <p:cNvSpPr>
            <a:spLocks noGrp="1"/>
          </p:cNvSpPr>
          <p:nvPr>
            <p:ph type="hdr"/>
          </p:nvPr>
        </p:nvSpPr>
        <p:spPr>
          <a:xfrm>
            <a:off x="0" y="-360"/>
            <a:ext cx="2954160" cy="439560"/>
          </a:xfrm>
          <a:prstGeom prst="rect">
            <a:avLst/>
          </a:prstGeom>
        </p:spPr>
        <p:txBody>
          <a:bodyPr lIns="90000" rIns="90000" tIns="46800" bIns="46800"/>
          <a:p>
            <a:pPr marL="215640" indent="-199800"/>
            <a:r>
              <a:rPr b="0" lang="en-US" sz="1200" spc="-1" strike="noStrike">
                <a:latin typeface="Times New Roman"/>
                <a:ea typeface="DejaVu Sans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6" name="PlaceHolder 14"/>
          <p:cNvSpPr>
            <a:spLocks noGrp="1"/>
          </p:cNvSpPr>
          <p:nvPr>
            <p:ph type="dt"/>
          </p:nvPr>
        </p:nvSpPr>
        <p:spPr>
          <a:xfrm>
            <a:off x="3884760" y="-360"/>
            <a:ext cx="2954160" cy="439560"/>
          </a:xfrm>
          <a:prstGeom prst="rect">
            <a:avLst/>
          </a:prstGeom>
        </p:spPr>
        <p:txBody>
          <a:bodyPr lIns="90000" rIns="90000" tIns="46800" bIns="46800"/>
          <a:p>
            <a:pPr marL="215640" indent="-199800" algn="r"/>
            <a:r>
              <a:rPr b="0" lang="th-TH" sz="1200" spc="-1" strike="noStrike">
                <a:latin typeface="Times New Roman"/>
                <a:ea typeface="DejaVu Sans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7" name="PlaceHolder 15"/>
          <p:cNvSpPr>
            <a:spLocks noGrp="1"/>
          </p:cNvSpPr>
          <p:nvPr>
            <p:ph type="sldImg"/>
          </p:nvPr>
        </p:nvSpPr>
        <p:spPr>
          <a:xfrm>
            <a:off x="1142640" y="685800"/>
            <a:ext cx="4554360" cy="341136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" name="PlaceHolder 16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68760" cy="40971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17"/>
          <p:cNvSpPr>
            <a:spLocks noGrp="1"/>
          </p:cNvSpPr>
          <p:nvPr>
            <p:ph type="ftr"/>
          </p:nvPr>
        </p:nvSpPr>
        <p:spPr>
          <a:xfrm>
            <a:off x="0" y="8685000"/>
            <a:ext cx="2954160" cy="439560"/>
          </a:xfrm>
          <a:prstGeom prst="rect">
            <a:avLst/>
          </a:prstGeom>
        </p:spPr>
        <p:txBody>
          <a:bodyPr lIns="90000" rIns="90000" tIns="46800" bIns="46800" anchor="b"/>
          <a:p>
            <a:pPr marL="215640" indent="-199800"/>
            <a:r>
              <a:rPr b="0" lang="en-US" sz="1200" spc="-1" strike="noStrike">
                <a:latin typeface="Times New Roman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0" name="PlaceHolder 18"/>
          <p:cNvSpPr>
            <a:spLocks noGrp="1"/>
          </p:cNvSpPr>
          <p:nvPr>
            <p:ph type="sldNum"/>
          </p:nvPr>
        </p:nvSpPr>
        <p:spPr>
          <a:xfrm>
            <a:off x="3884760" y="8685000"/>
            <a:ext cx="2954160" cy="439560"/>
          </a:xfrm>
          <a:prstGeom prst="rect">
            <a:avLst/>
          </a:prstGeom>
        </p:spPr>
        <p:txBody>
          <a:bodyPr lIns="90000" rIns="90000" tIns="46800" bIns="46800" anchor="b"/>
          <a:p>
            <a:pPr marL="215640" indent="-199800" algn="r"/>
            <a:fld id="{AC346696-7FD0-444A-842B-40EA7297E08A}" type="slidenum">
              <a:rPr b="0" lang="en-US" sz="1200" spc="-1" strike="noStrike">
                <a:latin typeface="Times New Roman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8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1200" cy="3690720"/>
          </a:xfrm>
          <a:prstGeom prst="rect">
            <a:avLst/>
          </a:prstGeom>
        </p:spPr>
      </p:sp>
      <p:sp>
        <p:nvSpPr>
          <p:cNvPr id="182" name="CustomShape 2"/>
          <p:cNvSpPr/>
          <p:nvPr/>
        </p:nvSpPr>
        <p:spPr>
          <a:xfrm>
            <a:off x="900000" y="4675320"/>
            <a:ext cx="4954680" cy="442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1200" cy="3690720"/>
          </a:xfrm>
          <a:prstGeom prst="rect">
            <a:avLst/>
          </a:prstGeom>
        </p:spPr>
      </p:sp>
      <p:sp>
        <p:nvSpPr>
          <p:cNvPr id="184" name="CustomShape 2"/>
          <p:cNvSpPr/>
          <p:nvPr/>
        </p:nvSpPr>
        <p:spPr>
          <a:xfrm>
            <a:off x="900000" y="4675320"/>
            <a:ext cx="4954680" cy="442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4640" y="4060080"/>
            <a:ext cx="790416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464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2500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74640" y="406008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47280" y="406008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19560" y="406008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50922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7464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50922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72500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4640" y="4060080"/>
            <a:ext cx="790416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74640" y="4060080"/>
            <a:ext cx="790416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7464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72500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74640" y="406008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347280" y="406008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19560" y="406008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50922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7464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72500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74640" y="4060080"/>
            <a:ext cx="790416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74640" y="4060080"/>
            <a:ext cx="790416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7464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72500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74640" y="406008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3347280" y="406008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6019560" y="4060080"/>
            <a:ext cx="25448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7464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25000" y="406008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4640" y="4060080"/>
            <a:ext cx="7904160" cy="242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08720" cy="1035000"/>
            <a:chOff x="189000" y="368280"/>
            <a:chExt cx="8208720" cy="103500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14400" cy="10350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208720" cy="14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5092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0" y="2438280"/>
            <a:ext cx="8991720" cy="1035000"/>
            <a:chOff x="0" y="2438280"/>
            <a:chExt cx="8991720" cy="1035000"/>
          </a:xfrm>
        </p:grpSpPr>
        <p:grpSp>
          <p:nvGrpSpPr>
            <p:cNvPr id="42" name="Group 2"/>
            <p:cNvGrpSpPr/>
            <p:nvPr/>
          </p:nvGrpSpPr>
          <p:grpSpPr>
            <a:xfrm>
              <a:off x="290520" y="2546280"/>
              <a:ext cx="693720" cy="457200"/>
              <a:chOff x="290520" y="2546280"/>
              <a:chExt cx="693720" cy="457200"/>
            </a:xfrm>
          </p:grpSpPr>
          <p:sp>
            <p:nvSpPr>
              <p:cNvPr id="43" name="CustomShape 3"/>
              <p:cNvSpPr/>
              <p:nvPr/>
            </p:nvSpPr>
            <p:spPr>
              <a:xfrm>
                <a:off x="290520" y="2546280"/>
                <a:ext cx="420840" cy="4572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4"/>
              <p:cNvSpPr/>
              <p:nvPr/>
            </p:nvSpPr>
            <p:spPr>
              <a:xfrm>
                <a:off x="673200" y="2546280"/>
                <a:ext cx="311040" cy="457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" name="Group 5"/>
            <p:cNvGrpSpPr/>
            <p:nvPr/>
          </p:nvGrpSpPr>
          <p:grpSpPr>
            <a:xfrm>
              <a:off x="414360" y="2968560"/>
              <a:ext cx="720360" cy="457200"/>
              <a:chOff x="414360" y="2968560"/>
              <a:chExt cx="720360" cy="457200"/>
            </a:xfrm>
          </p:grpSpPr>
          <p:sp>
            <p:nvSpPr>
              <p:cNvPr id="46" name="CustomShape 6"/>
              <p:cNvSpPr/>
              <p:nvPr/>
            </p:nvSpPr>
            <p:spPr>
              <a:xfrm>
                <a:off x="414360" y="2968560"/>
                <a:ext cx="421560" cy="4572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7"/>
              <p:cNvSpPr/>
              <p:nvPr/>
            </p:nvSpPr>
            <p:spPr>
              <a:xfrm>
                <a:off x="783360" y="2968560"/>
                <a:ext cx="351360" cy="457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" name="CustomShape 8"/>
            <p:cNvSpPr/>
            <p:nvPr/>
          </p:nvSpPr>
          <p:spPr>
            <a:xfrm>
              <a:off x="0" y="2895480"/>
              <a:ext cx="542880" cy="4050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635040" y="2438280"/>
              <a:ext cx="14400" cy="10350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10"/>
            <p:cNvSpPr/>
            <p:nvPr/>
          </p:nvSpPr>
          <p:spPr>
            <a:xfrm flipV="1">
              <a:off x="316080" y="3218760"/>
              <a:ext cx="8675640" cy="378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11"/>
          <p:cNvSpPr>
            <a:spLocks noGrp="1"/>
          </p:cNvSpPr>
          <p:nvPr>
            <p:ph type="title"/>
          </p:nvPr>
        </p:nvSpPr>
        <p:spPr>
          <a:xfrm>
            <a:off x="990360" y="1676160"/>
            <a:ext cx="7754760" cy="14446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2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887480" cy="43956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78200" cy="43956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87480" cy="43956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A7D8BC3-F124-4DF1-8AB3-358952D86D14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/>
          <p:cNvGrpSpPr/>
          <p:nvPr/>
        </p:nvGrpSpPr>
        <p:grpSpPr>
          <a:xfrm>
            <a:off x="0" y="2438280"/>
            <a:ext cx="8988480" cy="1032120"/>
            <a:chOff x="0" y="2438280"/>
            <a:chExt cx="8988480" cy="1032120"/>
          </a:xfrm>
        </p:grpSpPr>
        <p:grpSp>
          <p:nvGrpSpPr>
            <p:cNvPr id="93" name="Group 2"/>
            <p:cNvGrpSpPr/>
            <p:nvPr/>
          </p:nvGrpSpPr>
          <p:grpSpPr>
            <a:xfrm>
              <a:off x="290520" y="2546280"/>
              <a:ext cx="690480" cy="453960"/>
              <a:chOff x="290520" y="2546280"/>
              <a:chExt cx="690480" cy="453960"/>
            </a:xfrm>
          </p:grpSpPr>
          <p:sp>
            <p:nvSpPr>
              <p:cNvPr id="94" name="CustomShape 3"/>
              <p:cNvSpPr/>
              <p:nvPr/>
            </p:nvSpPr>
            <p:spPr>
              <a:xfrm>
                <a:off x="290520" y="2546280"/>
                <a:ext cx="417600" cy="4539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4"/>
              <p:cNvSpPr/>
              <p:nvPr/>
            </p:nvSpPr>
            <p:spPr>
              <a:xfrm>
                <a:off x="673200" y="2546280"/>
                <a:ext cx="307800" cy="453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6" name="Group 5"/>
            <p:cNvGrpSpPr/>
            <p:nvPr/>
          </p:nvGrpSpPr>
          <p:grpSpPr>
            <a:xfrm>
              <a:off x="414360" y="2968560"/>
              <a:ext cx="717120" cy="453960"/>
              <a:chOff x="414360" y="2968560"/>
              <a:chExt cx="717120" cy="453960"/>
            </a:xfrm>
          </p:grpSpPr>
          <p:sp>
            <p:nvSpPr>
              <p:cNvPr id="97" name="CustomShape 6"/>
              <p:cNvSpPr/>
              <p:nvPr/>
            </p:nvSpPr>
            <p:spPr>
              <a:xfrm>
                <a:off x="414360" y="2968560"/>
                <a:ext cx="421560" cy="4539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7"/>
              <p:cNvSpPr/>
              <p:nvPr/>
            </p:nvSpPr>
            <p:spPr>
              <a:xfrm>
                <a:off x="783360" y="2968560"/>
                <a:ext cx="348120" cy="453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" name="CustomShape 8"/>
            <p:cNvSpPr/>
            <p:nvPr/>
          </p:nvSpPr>
          <p:spPr>
            <a:xfrm>
              <a:off x="0" y="2895480"/>
              <a:ext cx="539640" cy="4017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9"/>
            <p:cNvSpPr/>
            <p:nvPr/>
          </p:nvSpPr>
          <p:spPr>
            <a:xfrm>
              <a:off x="635040" y="2438280"/>
              <a:ext cx="11160" cy="1032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"/>
            <p:cNvSpPr/>
            <p:nvPr/>
          </p:nvSpPr>
          <p:spPr>
            <a:xfrm flipV="1">
              <a:off x="316080" y="3221640"/>
              <a:ext cx="8672400" cy="34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PlaceHolder 11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51520" cy="14414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x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3" name="PlaceHolder 12"/>
          <p:cNvSpPr>
            <a:spLocks noGrp="1"/>
          </p:cNvSpPr>
          <p:nvPr>
            <p:ph type="dt"/>
          </p:nvPr>
        </p:nvSpPr>
        <p:spPr>
          <a:xfrm>
            <a:off x="990720" y="6248520"/>
            <a:ext cx="1884240" cy="43632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1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74960" cy="43632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84240" cy="43632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CBF6B08E-77CB-4CDF-BAD1-D613ABC3B742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14400" y="1676160"/>
            <a:ext cx="731520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Functional Programming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42720" indent="-342720" algn="ctr"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04920" y="228600"/>
            <a:ext cx="8534160" cy="99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Pure Function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74280" y="1399680"/>
            <a:ext cx="7921800" cy="44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Pure 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accepts some inputs &amp; returns some outputs based on the inputs.  Given the same inputs, a pure function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always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returns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same output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Invoking a pure function does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have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side effects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math.sqrt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04920" y="228600"/>
            <a:ext cx="8534160" cy="99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Non-pure Function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74280" y="1399680"/>
            <a:ext cx="7921800" cy="44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Non-pure 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any function that is not pure.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same inputs can produce different outputs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output without any inputs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has side effects, such as changing state of some component in the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math.sqrt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15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Give Examples in the Python Library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74640" y="1400040"/>
            <a:ext cx="7904160" cy="509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A function that returns different outputs for the same inputs, or no inputs.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A function that has a side-effect on the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A function that changes the state of a part of the program.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Environment &amp; Bindings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74640" y="1400040"/>
            <a:ext cx="7904160" cy="106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environment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contains all the names that are known at a given point in the program execution.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599760" y="2377440"/>
            <a:ext cx="3789360" cy="356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environment consists of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frames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frame consists of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names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value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associated with that name.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are called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bindings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4572000" y="2409480"/>
            <a:ext cx="4114800" cy="152244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from math import  sqrt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x = 25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y = sqrt(x)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5"/>
          <p:cNvSpPr txBox="1"/>
          <p:nvPr/>
        </p:nvSpPr>
        <p:spPr>
          <a:xfrm>
            <a:off x="4754880" y="4451400"/>
            <a:ext cx="3749040" cy="2223720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txBody>
          <a:bodyPr lIns="90000" rIns="90000" tIns="45000" bIns="45000"/>
          <a:p>
            <a:pPr algn="ctr"/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Frame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sqrt   def sqrt(u)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x      25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y       5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6492240" y="4023360"/>
            <a:ext cx="182880" cy="274320"/>
          </a:xfrm>
          <a:custGeom>
            <a:avLst/>
            <a:gdLst/>
            <a:ahLst/>
            <a:rect l="0" t="0" r="r" b="b"/>
            <a:pathLst>
              <a:path w="510" h="764">
                <a:moveTo>
                  <a:pt x="127" y="0"/>
                </a:moveTo>
                <a:lnTo>
                  <a:pt x="127" y="572"/>
                </a:lnTo>
                <a:lnTo>
                  <a:pt x="0" y="572"/>
                </a:lnTo>
                <a:lnTo>
                  <a:pt x="254" y="763"/>
                </a:lnTo>
                <a:lnTo>
                  <a:pt x="509" y="572"/>
                </a:lnTo>
                <a:lnTo>
                  <a:pt x="381" y="572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Scope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74640" y="1400040"/>
            <a:ext cx="7904160" cy="509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ctr"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Functions as Abstractions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74640" y="1400040"/>
            <a:ext cx="7904160" cy="509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2022-01-28T14:00:46Z</dcterms:created>
  <dc:creator/>
  <dc:description/>
  <dc:language>en-US</dc:language>
  <cp:lastModifiedBy/>
  <dcterms:modified xsi:type="dcterms:W3CDTF">2022-01-28T14:41:54Z</dcterms:modified>
  <cp:revision>5</cp:revision>
  <dc:subject/>
  <dc:title>Jim</dc:title>
</cp:coreProperties>
</file>