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47" name="CustomShape 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4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5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6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7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8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9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0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1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PlaceHolder 13"/>
          <p:cNvSpPr>
            <a:spLocks noGrp="1"/>
          </p:cNvSpPr>
          <p:nvPr>
            <p:ph type="hdr"/>
          </p:nvPr>
        </p:nvSpPr>
        <p:spPr>
          <a:xfrm>
            <a:off x="0" y="-360"/>
            <a:ext cx="2954160" cy="43956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marL="215640" indent="-199800"/>
            <a:r>
              <a:rPr b="0" lang="en-US" sz="1200" spc="-1" strike="noStrike">
                <a:latin typeface="Times New Roman"/>
                <a:ea typeface="DejaVu Sans"/>
              </a:rPr>
              <a:t>&lt;header&gt;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59" name="PlaceHolder 14"/>
          <p:cNvSpPr>
            <a:spLocks noGrp="1"/>
          </p:cNvSpPr>
          <p:nvPr>
            <p:ph type="dt"/>
          </p:nvPr>
        </p:nvSpPr>
        <p:spPr>
          <a:xfrm>
            <a:off x="3884760" y="-360"/>
            <a:ext cx="2954160" cy="43956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marL="215640" indent="-199800" algn="r"/>
            <a:r>
              <a:rPr b="0" lang="th-TH" sz="1200" spc="-1" strike="noStrike">
                <a:latin typeface="Times New Roman"/>
                <a:ea typeface="DejaVu Sans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0" name="PlaceHolder 15"/>
          <p:cNvSpPr>
            <a:spLocks noGrp="1"/>
          </p:cNvSpPr>
          <p:nvPr>
            <p:ph type="sldImg"/>
          </p:nvPr>
        </p:nvSpPr>
        <p:spPr>
          <a:xfrm>
            <a:off x="1142640" y="685800"/>
            <a:ext cx="4554360" cy="34113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move the slide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1" name="PlaceHolder 16"/>
          <p:cNvSpPr>
            <a:spLocks noGrp="1"/>
          </p:cNvSpPr>
          <p:nvPr>
            <p:ph type="body"/>
          </p:nvPr>
        </p:nvSpPr>
        <p:spPr>
          <a:xfrm>
            <a:off x="685440" y="4343040"/>
            <a:ext cx="5468760" cy="4097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17"/>
          <p:cNvSpPr>
            <a:spLocks noGrp="1"/>
          </p:cNvSpPr>
          <p:nvPr>
            <p:ph type="ftr"/>
          </p:nvPr>
        </p:nvSpPr>
        <p:spPr>
          <a:xfrm>
            <a:off x="0" y="8685000"/>
            <a:ext cx="2954160" cy="439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5640" indent="-199800"/>
            <a:r>
              <a:rPr b="0" lang="en-US" sz="1200" spc="-1" strike="noStrike">
                <a:latin typeface="Times New Roman"/>
                <a:ea typeface="DejaVu Sans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3" name="PlaceHolder 18"/>
          <p:cNvSpPr>
            <a:spLocks noGrp="1"/>
          </p:cNvSpPr>
          <p:nvPr>
            <p:ph type="sldNum"/>
          </p:nvPr>
        </p:nvSpPr>
        <p:spPr>
          <a:xfrm>
            <a:off x="3884760" y="8685000"/>
            <a:ext cx="2954160" cy="439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5640" indent="-199800" algn="r"/>
            <a:fld id="{7E2D9614-DC26-46F0-8B6E-26DEEBE6D3F9}" type="slidenum">
              <a:rPr b="0" lang="en-US" sz="1200" spc="-1" strike="noStrike">
                <a:latin typeface="Times New Roman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97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917640" y="738360"/>
            <a:ext cx="4921200" cy="3690720"/>
          </a:xfrm>
          <a:prstGeom prst="rect">
            <a:avLst/>
          </a:prstGeom>
        </p:spPr>
      </p:sp>
      <p:sp>
        <p:nvSpPr>
          <p:cNvPr id="199" name="CustomShape 2"/>
          <p:cNvSpPr/>
          <p:nvPr/>
        </p:nvSpPr>
        <p:spPr>
          <a:xfrm>
            <a:off x="900000" y="4675320"/>
            <a:ext cx="4954680" cy="442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416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4640" y="3722760"/>
            <a:ext cx="790416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72500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347280" y="140004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19560" y="140004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4640" y="372276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347280" y="372276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19560" y="372276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7904160" cy="444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416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611280" y="259920"/>
            <a:ext cx="7904160" cy="393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7904160" cy="444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72500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790416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416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74640" y="3722760"/>
            <a:ext cx="790416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72500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347280" y="140004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19560" y="140004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74640" y="372276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3347280" y="372276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6019560" y="372276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7904160" cy="444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416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416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11280" y="259920"/>
            <a:ext cx="7904160" cy="393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72500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790416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416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74640" y="3722760"/>
            <a:ext cx="790416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72500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347280" y="140004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19560" y="140004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674640" y="372276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 type="body"/>
          </p:nvPr>
        </p:nvSpPr>
        <p:spPr>
          <a:xfrm>
            <a:off x="3347280" y="372276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7"/>
          <p:cNvSpPr>
            <a:spLocks noGrp="1"/>
          </p:cNvSpPr>
          <p:nvPr>
            <p:ph type="body"/>
          </p:nvPr>
        </p:nvSpPr>
        <p:spPr>
          <a:xfrm>
            <a:off x="6019560" y="3722760"/>
            <a:ext cx="25448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11280" y="259920"/>
            <a:ext cx="7904160" cy="3931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725000" y="372276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7904160" cy="21207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89000" y="368280"/>
            <a:ext cx="8208720" cy="1035000"/>
            <a:chOff x="189000" y="368280"/>
            <a:chExt cx="8208720" cy="1035000"/>
          </a:xfrm>
        </p:grpSpPr>
        <p:sp>
          <p:nvSpPr>
            <p:cNvPr id="1" name="CustomShape 2"/>
            <p:cNvSpPr/>
            <p:nvPr/>
          </p:nvSpPr>
          <p:spPr>
            <a:xfrm>
              <a:off x="507960" y="368280"/>
              <a:ext cx="14400" cy="103500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89000" y="1158840"/>
              <a:ext cx="8208720" cy="144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4160" cy="847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4160" cy="444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291960"/>
                <a:tab algn="l" pos="650520"/>
                <a:tab algn="l" pos="1009440"/>
                <a:tab algn="l" pos="1368360"/>
                <a:tab algn="l" pos="1726920"/>
                <a:tab algn="l" pos="2085840"/>
                <a:tab algn="l" pos="2444400"/>
                <a:tab algn="l" pos="2803320"/>
                <a:tab algn="l" pos="3162240"/>
                <a:tab algn="l" pos="3520800"/>
                <a:tab algn="l" pos="3879720"/>
                <a:tab algn="l" pos="4238280"/>
                <a:tab algn="l" pos="4597200"/>
                <a:tab algn="l" pos="4956120"/>
                <a:tab algn="l" pos="5314680"/>
                <a:tab algn="l" pos="5673600"/>
                <a:tab algn="l" pos="6032160"/>
                <a:tab algn="l" pos="6391080"/>
                <a:tab algn="l" pos="6750000"/>
                <a:tab algn="l" pos="71085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193320"/>
                <a:tab algn="l" pos="552240"/>
                <a:tab algn="l" pos="911160"/>
                <a:tab algn="l" pos="1269720"/>
                <a:tab algn="l" pos="1628640"/>
                <a:tab algn="l" pos="1987200"/>
                <a:tab algn="l" pos="2346120"/>
                <a:tab algn="l" pos="2705040"/>
                <a:tab algn="l" pos="3063600"/>
                <a:tab algn="l" pos="3422520"/>
                <a:tab algn="l" pos="3781080"/>
                <a:tab algn="l" pos="4140000"/>
                <a:tab algn="l" pos="4498920"/>
                <a:tab algn="l" pos="4857480"/>
                <a:tab algn="l" pos="5216400"/>
                <a:tab algn="l" pos="5574960"/>
                <a:tab algn="l" pos="5933880"/>
                <a:tab algn="l" pos="6292800"/>
                <a:tab algn="l" pos="6651360"/>
                <a:tab algn="l" pos="70102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95040"/>
                <a:tab algn="l" pos="453960"/>
                <a:tab algn="l" pos="812520"/>
                <a:tab algn="l" pos="1171440"/>
                <a:tab algn="l" pos="1530000"/>
                <a:tab algn="l" pos="1888920"/>
                <a:tab algn="l" pos="2247840"/>
                <a:tab algn="l" pos="2606400"/>
                <a:tab algn="l" pos="2965320"/>
                <a:tab algn="l" pos="3323880"/>
                <a:tab algn="l" pos="3682800"/>
                <a:tab algn="l" pos="4041720"/>
                <a:tab algn="l" pos="4400280"/>
                <a:tab algn="l" pos="4759200"/>
                <a:tab algn="l" pos="5117760"/>
                <a:tab algn="l" pos="5476680"/>
                <a:tab algn="l" pos="5835600"/>
                <a:tab algn="l" pos="6194160"/>
                <a:tab algn="l" pos="6553080"/>
                <a:tab algn="l" pos="6911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95040"/>
                <a:tab algn="l" pos="453960"/>
                <a:tab algn="l" pos="812520"/>
                <a:tab algn="l" pos="1171440"/>
                <a:tab algn="l" pos="1530000"/>
                <a:tab algn="l" pos="1888920"/>
                <a:tab algn="l" pos="2247840"/>
                <a:tab algn="l" pos="2606400"/>
                <a:tab algn="l" pos="2965320"/>
                <a:tab algn="l" pos="3323880"/>
                <a:tab algn="l" pos="3682800"/>
                <a:tab algn="l" pos="4041720"/>
                <a:tab algn="l" pos="4400280"/>
                <a:tab algn="l" pos="4759200"/>
                <a:tab algn="l" pos="5117760"/>
                <a:tab algn="l" pos="5476680"/>
                <a:tab algn="l" pos="5835600"/>
                <a:tab algn="l" pos="6194160"/>
                <a:tab algn="l" pos="6553080"/>
                <a:tab algn="l" pos="6911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95040"/>
                <a:tab algn="l" pos="453960"/>
                <a:tab algn="l" pos="812520"/>
                <a:tab algn="l" pos="1171440"/>
                <a:tab algn="l" pos="1530000"/>
                <a:tab algn="l" pos="1888920"/>
                <a:tab algn="l" pos="2247840"/>
                <a:tab algn="l" pos="2606400"/>
                <a:tab algn="l" pos="2965320"/>
                <a:tab algn="l" pos="3323880"/>
                <a:tab algn="l" pos="3682800"/>
                <a:tab algn="l" pos="4041720"/>
                <a:tab algn="l" pos="4400280"/>
                <a:tab algn="l" pos="4759200"/>
                <a:tab algn="l" pos="5117760"/>
                <a:tab algn="l" pos="5476680"/>
                <a:tab algn="l" pos="5835600"/>
                <a:tab algn="l" pos="6194160"/>
                <a:tab algn="l" pos="6553080"/>
                <a:tab algn="l" pos="6911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610920" y="6165720"/>
            <a:ext cx="1887480" cy="4399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347640" y="6165720"/>
            <a:ext cx="2878200" cy="4399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6803640" y="6165720"/>
            <a:ext cx="1887480" cy="4399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fld id="{11E54B9A-7EB8-43A5-A749-B653DDD0BEFD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0" y="2438280"/>
            <a:ext cx="8991720" cy="1035000"/>
            <a:chOff x="0" y="2438280"/>
            <a:chExt cx="8991720" cy="1035000"/>
          </a:xfrm>
        </p:grpSpPr>
        <p:grpSp>
          <p:nvGrpSpPr>
            <p:cNvPr id="45" name="Group 2"/>
            <p:cNvGrpSpPr/>
            <p:nvPr/>
          </p:nvGrpSpPr>
          <p:grpSpPr>
            <a:xfrm>
              <a:off x="290520" y="2546280"/>
              <a:ext cx="693720" cy="457200"/>
              <a:chOff x="290520" y="2546280"/>
              <a:chExt cx="693720" cy="457200"/>
            </a:xfrm>
          </p:grpSpPr>
          <p:sp>
            <p:nvSpPr>
              <p:cNvPr id="46" name="CustomShape 3"/>
              <p:cNvSpPr/>
              <p:nvPr/>
            </p:nvSpPr>
            <p:spPr>
              <a:xfrm>
                <a:off x="290520" y="2546280"/>
                <a:ext cx="420840" cy="45720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" name="CustomShape 4"/>
              <p:cNvSpPr/>
              <p:nvPr/>
            </p:nvSpPr>
            <p:spPr>
              <a:xfrm>
                <a:off x="673200" y="2546280"/>
                <a:ext cx="311040" cy="45720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8" name="Group 5"/>
            <p:cNvGrpSpPr/>
            <p:nvPr/>
          </p:nvGrpSpPr>
          <p:grpSpPr>
            <a:xfrm>
              <a:off x="414360" y="2968560"/>
              <a:ext cx="720360" cy="457200"/>
              <a:chOff x="414360" y="2968560"/>
              <a:chExt cx="720360" cy="457200"/>
            </a:xfrm>
          </p:grpSpPr>
          <p:sp>
            <p:nvSpPr>
              <p:cNvPr id="49" name="CustomShape 6"/>
              <p:cNvSpPr/>
              <p:nvPr/>
            </p:nvSpPr>
            <p:spPr>
              <a:xfrm>
                <a:off x="414360" y="2968560"/>
                <a:ext cx="421560" cy="45720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" name="CustomShape 7"/>
              <p:cNvSpPr/>
              <p:nvPr/>
            </p:nvSpPr>
            <p:spPr>
              <a:xfrm>
                <a:off x="783360" y="2968560"/>
                <a:ext cx="351360" cy="45720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" name="CustomShape 8"/>
            <p:cNvSpPr/>
            <p:nvPr/>
          </p:nvSpPr>
          <p:spPr>
            <a:xfrm>
              <a:off x="0" y="2895480"/>
              <a:ext cx="542880" cy="40500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9"/>
            <p:cNvSpPr/>
            <p:nvPr/>
          </p:nvSpPr>
          <p:spPr>
            <a:xfrm>
              <a:off x="635040" y="2438280"/>
              <a:ext cx="14400" cy="103500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10"/>
            <p:cNvSpPr/>
            <p:nvPr/>
          </p:nvSpPr>
          <p:spPr>
            <a:xfrm flipV="1">
              <a:off x="316080" y="3256200"/>
              <a:ext cx="8675640" cy="378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" name="PlaceHolder 11"/>
          <p:cNvSpPr>
            <a:spLocks noGrp="1"/>
          </p:cNvSpPr>
          <p:nvPr>
            <p:ph type="title"/>
          </p:nvPr>
        </p:nvSpPr>
        <p:spPr>
          <a:xfrm>
            <a:off x="990360" y="1676160"/>
            <a:ext cx="7754760" cy="14446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5" name="PlaceHolder 12"/>
          <p:cNvSpPr>
            <a:spLocks noGrp="1"/>
          </p:cNvSpPr>
          <p:nvPr>
            <p:ph type="dt"/>
          </p:nvPr>
        </p:nvSpPr>
        <p:spPr>
          <a:xfrm>
            <a:off x="990360" y="6248160"/>
            <a:ext cx="1887480" cy="439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Tahoma"/>
                <a:ea typeface="Tahoma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13"/>
          <p:cNvSpPr>
            <a:spLocks noGrp="1"/>
          </p:cNvSpPr>
          <p:nvPr>
            <p:ph type="ftr"/>
          </p:nvPr>
        </p:nvSpPr>
        <p:spPr>
          <a:xfrm>
            <a:off x="3428640" y="6248160"/>
            <a:ext cx="2878200" cy="439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Tahoma"/>
                <a:ea typeface="Tahoma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14"/>
          <p:cNvSpPr>
            <a:spLocks noGrp="1"/>
          </p:cNvSpPr>
          <p:nvPr>
            <p:ph type="sldNum"/>
          </p:nvPr>
        </p:nvSpPr>
        <p:spPr>
          <a:xfrm>
            <a:off x="6857640" y="6248160"/>
            <a:ext cx="1887480" cy="439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fld id="{16EF8529-5E13-4B76-B118-3FED9082694D}" type="slidenum">
              <a:rPr b="0" lang="en-US" sz="1400" spc="-1" strike="noStrike">
                <a:solidFill>
                  <a:srgbClr val="1c1c1c"/>
                </a:solidFill>
                <a:latin typeface="Tahoma"/>
                <a:ea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 algn="ctr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291960"/>
                <a:tab algn="l" pos="650520"/>
                <a:tab algn="l" pos="1009440"/>
                <a:tab algn="l" pos="1368360"/>
                <a:tab algn="l" pos="1726920"/>
                <a:tab algn="l" pos="2085840"/>
                <a:tab algn="l" pos="2444400"/>
                <a:tab algn="l" pos="2803320"/>
                <a:tab algn="l" pos="3162240"/>
                <a:tab algn="l" pos="3520800"/>
                <a:tab algn="l" pos="3879720"/>
                <a:tab algn="l" pos="4238280"/>
                <a:tab algn="l" pos="4597200"/>
                <a:tab algn="l" pos="4956120"/>
                <a:tab algn="l" pos="5314680"/>
                <a:tab algn="l" pos="5673600"/>
                <a:tab algn="l" pos="6032160"/>
                <a:tab algn="l" pos="6391080"/>
                <a:tab algn="l" pos="6750000"/>
                <a:tab algn="l" pos="71085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193320"/>
                <a:tab algn="l" pos="552240"/>
                <a:tab algn="l" pos="911160"/>
                <a:tab algn="l" pos="1269720"/>
                <a:tab algn="l" pos="1628640"/>
                <a:tab algn="l" pos="1987200"/>
                <a:tab algn="l" pos="2346120"/>
                <a:tab algn="l" pos="2705040"/>
                <a:tab algn="l" pos="3063600"/>
                <a:tab algn="l" pos="3422520"/>
                <a:tab algn="l" pos="3781080"/>
                <a:tab algn="l" pos="4140000"/>
                <a:tab algn="l" pos="4498920"/>
                <a:tab algn="l" pos="4857480"/>
                <a:tab algn="l" pos="5216400"/>
                <a:tab algn="l" pos="5574960"/>
                <a:tab algn="l" pos="5933880"/>
                <a:tab algn="l" pos="6292800"/>
                <a:tab algn="l" pos="6651360"/>
                <a:tab algn="l" pos="70102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95040"/>
                <a:tab algn="l" pos="453960"/>
                <a:tab algn="l" pos="812520"/>
                <a:tab algn="l" pos="1171440"/>
                <a:tab algn="l" pos="1530000"/>
                <a:tab algn="l" pos="1888920"/>
                <a:tab algn="l" pos="2247840"/>
                <a:tab algn="l" pos="2606400"/>
                <a:tab algn="l" pos="2965320"/>
                <a:tab algn="l" pos="3323880"/>
                <a:tab algn="l" pos="3682800"/>
                <a:tab algn="l" pos="4041720"/>
                <a:tab algn="l" pos="4400280"/>
                <a:tab algn="l" pos="4759200"/>
                <a:tab algn="l" pos="5117760"/>
                <a:tab algn="l" pos="5476680"/>
                <a:tab algn="l" pos="5835600"/>
                <a:tab algn="l" pos="6194160"/>
                <a:tab algn="l" pos="6553080"/>
                <a:tab algn="l" pos="6911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95040"/>
                <a:tab algn="l" pos="453960"/>
                <a:tab algn="l" pos="812520"/>
                <a:tab algn="l" pos="1171440"/>
                <a:tab algn="l" pos="1530000"/>
                <a:tab algn="l" pos="1888920"/>
                <a:tab algn="l" pos="2247840"/>
                <a:tab algn="l" pos="2606400"/>
                <a:tab algn="l" pos="2965320"/>
                <a:tab algn="l" pos="3323880"/>
                <a:tab algn="l" pos="3682800"/>
                <a:tab algn="l" pos="4041720"/>
                <a:tab algn="l" pos="4400280"/>
                <a:tab algn="l" pos="4759200"/>
                <a:tab algn="l" pos="5117760"/>
                <a:tab algn="l" pos="5476680"/>
                <a:tab algn="l" pos="5835600"/>
                <a:tab algn="l" pos="6194160"/>
                <a:tab algn="l" pos="6553080"/>
                <a:tab algn="l" pos="6911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95040"/>
                <a:tab algn="l" pos="453960"/>
                <a:tab algn="l" pos="812520"/>
                <a:tab algn="l" pos="1171440"/>
                <a:tab algn="l" pos="1530000"/>
                <a:tab algn="l" pos="1888920"/>
                <a:tab algn="l" pos="2247840"/>
                <a:tab algn="l" pos="2606400"/>
                <a:tab algn="l" pos="2965320"/>
                <a:tab algn="l" pos="3323880"/>
                <a:tab algn="l" pos="3682800"/>
                <a:tab algn="l" pos="4041720"/>
                <a:tab algn="l" pos="4400280"/>
                <a:tab algn="l" pos="4759200"/>
                <a:tab algn="l" pos="5117760"/>
                <a:tab algn="l" pos="5476680"/>
                <a:tab algn="l" pos="5835600"/>
                <a:tab algn="l" pos="6194160"/>
                <a:tab algn="l" pos="6553080"/>
                <a:tab algn="l" pos="6911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1"/>
          <p:cNvGrpSpPr/>
          <p:nvPr/>
        </p:nvGrpSpPr>
        <p:grpSpPr>
          <a:xfrm>
            <a:off x="0" y="2438280"/>
            <a:ext cx="8988480" cy="1032120"/>
            <a:chOff x="0" y="2438280"/>
            <a:chExt cx="8988480" cy="1032120"/>
          </a:xfrm>
        </p:grpSpPr>
        <p:grpSp>
          <p:nvGrpSpPr>
            <p:cNvPr id="96" name="Group 2"/>
            <p:cNvGrpSpPr/>
            <p:nvPr/>
          </p:nvGrpSpPr>
          <p:grpSpPr>
            <a:xfrm>
              <a:off x="290520" y="2546280"/>
              <a:ext cx="690480" cy="453960"/>
              <a:chOff x="290520" y="2546280"/>
              <a:chExt cx="690480" cy="453960"/>
            </a:xfrm>
          </p:grpSpPr>
          <p:sp>
            <p:nvSpPr>
              <p:cNvPr id="97" name="CustomShape 3"/>
              <p:cNvSpPr/>
              <p:nvPr/>
            </p:nvSpPr>
            <p:spPr>
              <a:xfrm>
                <a:off x="290520" y="2546280"/>
                <a:ext cx="417600" cy="45396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" name="CustomShape 4"/>
              <p:cNvSpPr/>
              <p:nvPr/>
            </p:nvSpPr>
            <p:spPr>
              <a:xfrm>
                <a:off x="673200" y="2546280"/>
                <a:ext cx="307800" cy="45396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9" name="Group 5"/>
            <p:cNvGrpSpPr/>
            <p:nvPr/>
          </p:nvGrpSpPr>
          <p:grpSpPr>
            <a:xfrm>
              <a:off x="414360" y="2968560"/>
              <a:ext cx="717120" cy="453960"/>
              <a:chOff x="414360" y="2968560"/>
              <a:chExt cx="717120" cy="453960"/>
            </a:xfrm>
          </p:grpSpPr>
          <p:sp>
            <p:nvSpPr>
              <p:cNvPr id="100" name="CustomShape 6"/>
              <p:cNvSpPr/>
              <p:nvPr/>
            </p:nvSpPr>
            <p:spPr>
              <a:xfrm>
                <a:off x="414360" y="2968560"/>
                <a:ext cx="421560" cy="45396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CustomShape 7"/>
              <p:cNvSpPr/>
              <p:nvPr/>
            </p:nvSpPr>
            <p:spPr>
              <a:xfrm>
                <a:off x="783360" y="2968560"/>
                <a:ext cx="348120" cy="45396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2" name="CustomShape 8"/>
            <p:cNvSpPr/>
            <p:nvPr/>
          </p:nvSpPr>
          <p:spPr>
            <a:xfrm>
              <a:off x="0" y="2895480"/>
              <a:ext cx="539640" cy="40176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9"/>
            <p:cNvSpPr/>
            <p:nvPr/>
          </p:nvSpPr>
          <p:spPr>
            <a:xfrm>
              <a:off x="635040" y="2438280"/>
              <a:ext cx="11160" cy="103212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10"/>
            <p:cNvSpPr/>
            <p:nvPr/>
          </p:nvSpPr>
          <p:spPr>
            <a:xfrm flipV="1">
              <a:off x="316080" y="3256200"/>
              <a:ext cx="8672400" cy="349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PlaceHolder 11"/>
          <p:cNvSpPr>
            <a:spLocks noGrp="1"/>
          </p:cNvSpPr>
          <p:nvPr>
            <p:ph type="title"/>
          </p:nvPr>
        </p:nvSpPr>
        <p:spPr>
          <a:xfrm>
            <a:off x="990720" y="1676520"/>
            <a:ext cx="7751520" cy="14414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6" name="PlaceHolder 12"/>
          <p:cNvSpPr>
            <a:spLocks noGrp="1"/>
          </p:cNvSpPr>
          <p:nvPr>
            <p:ph type="dt"/>
          </p:nvPr>
        </p:nvSpPr>
        <p:spPr>
          <a:xfrm>
            <a:off x="990720" y="6248520"/>
            <a:ext cx="1884240" cy="4363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Tahoma"/>
                <a:ea typeface="Tahoma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13"/>
          <p:cNvSpPr>
            <a:spLocks noGrp="1"/>
          </p:cNvSpPr>
          <p:nvPr>
            <p:ph type="ftr"/>
          </p:nvPr>
        </p:nvSpPr>
        <p:spPr>
          <a:xfrm>
            <a:off x="3429000" y="6248520"/>
            <a:ext cx="2874960" cy="4363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Tahoma"/>
                <a:ea typeface="Tahoma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14"/>
          <p:cNvSpPr>
            <a:spLocks noGrp="1"/>
          </p:cNvSpPr>
          <p:nvPr>
            <p:ph type="sldNum"/>
          </p:nvPr>
        </p:nvSpPr>
        <p:spPr>
          <a:xfrm>
            <a:off x="6858000" y="6248520"/>
            <a:ext cx="1884240" cy="4363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fld id="{6A319287-4778-4CAA-B2A5-1B4B0801255F}" type="slidenum">
              <a:rPr b="0" lang="en-US" sz="1400" spc="-1" strike="noStrike">
                <a:solidFill>
                  <a:srgbClr val="1c1c1c"/>
                </a:solidFill>
                <a:latin typeface="Tahoma"/>
                <a:ea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 algn="ctr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291960"/>
                <a:tab algn="l" pos="650520"/>
                <a:tab algn="l" pos="1009440"/>
                <a:tab algn="l" pos="1368360"/>
                <a:tab algn="l" pos="1726920"/>
                <a:tab algn="l" pos="2085840"/>
                <a:tab algn="l" pos="2444400"/>
                <a:tab algn="l" pos="2803320"/>
                <a:tab algn="l" pos="3162240"/>
                <a:tab algn="l" pos="3520800"/>
                <a:tab algn="l" pos="3879720"/>
                <a:tab algn="l" pos="4238280"/>
                <a:tab algn="l" pos="4597200"/>
                <a:tab algn="l" pos="4956120"/>
                <a:tab algn="l" pos="5314680"/>
                <a:tab algn="l" pos="5673600"/>
                <a:tab algn="l" pos="6032160"/>
                <a:tab algn="l" pos="6391080"/>
                <a:tab algn="l" pos="6750000"/>
                <a:tab algn="l" pos="71085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193320"/>
                <a:tab algn="l" pos="552240"/>
                <a:tab algn="l" pos="911160"/>
                <a:tab algn="l" pos="1269720"/>
                <a:tab algn="l" pos="1628640"/>
                <a:tab algn="l" pos="1987200"/>
                <a:tab algn="l" pos="2346120"/>
                <a:tab algn="l" pos="2705040"/>
                <a:tab algn="l" pos="3063600"/>
                <a:tab algn="l" pos="3422520"/>
                <a:tab algn="l" pos="3781080"/>
                <a:tab algn="l" pos="4140000"/>
                <a:tab algn="l" pos="4498920"/>
                <a:tab algn="l" pos="4857480"/>
                <a:tab algn="l" pos="5216400"/>
                <a:tab algn="l" pos="5574960"/>
                <a:tab algn="l" pos="5933880"/>
                <a:tab algn="l" pos="6292800"/>
                <a:tab algn="l" pos="6651360"/>
                <a:tab algn="l" pos="70102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95040"/>
                <a:tab algn="l" pos="453960"/>
                <a:tab algn="l" pos="812520"/>
                <a:tab algn="l" pos="1171440"/>
                <a:tab algn="l" pos="1530000"/>
                <a:tab algn="l" pos="1888920"/>
                <a:tab algn="l" pos="2247840"/>
                <a:tab algn="l" pos="2606400"/>
                <a:tab algn="l" pos="2965320"/>
                <a:tab algn="l" pos="3323880"/>
                <a:tab algn="l" pos="3682800"/>
                <a:tab algn="l" pos="4041720"/>
                <a:tab algn="l" pos="4400280"/>
                <a:tab algn="l" pos="4759200"/>
                <a:tab algn="l" pos="5117760"/>
                <a:tab algn="l" pos="5476680"/>
                <a:tab algn="l" pos="5835600"/>
                <a:tab algn="l" pos="6194160"/>
                <a:tab algn="l" pos="6553080"/>
                <a:tab algn="l" pos="6911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95040"/>
                <a:tab algn="l" pos="453960"/>
                <a:tab algn="l" pos="812520"/>
                <a:tab algn="l" pos="1171440"/>
                <a:tab algn="l" pos="1530000"/>
                <a:tab algn="l" pos="1888920"/>
                <a:tab algn="l" pos="2247840"/>
                <a:tab algn="l" pos="2606400"/>
                <a:tab algn="l" pos="2965320"/>
                <a:tab algn="l" pos="3323880"/>
                <a:tab algn="l" pos="3682800"/>
                <a:tab algn="l" pos="4041720"/>
                <a:tab algn="l" pos="4400280"/>
                <a:tab algn="l" pos="4759200"/>
                <a:tab algn="l" pos="5117760"/>
                <a:tab algn="l" pos="5476680"/>
                <a:tab algn="l" pos="5835600"/>
                <a:tab algn="l" pos="6194160"/>
                <a:tab algn="l" pos="6553080"/>
                <a:tab algn="l" pos="6911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95040"/>
                <a:tab algn="l" pos="453960"/>
                <a:tab algn="l" pos="812520"/>
                <a:tab algn="l" pos="1171440"/>
                <a:tab algn="l" pos="1530000"/>
                <a:tab algn="l" pos="1888920"/>
                <a:tab algn="l" pos="2247840"/>
                <a:tab algn="l" pos="2606400"/>
                <a:tab algn="l" pos="2965320"/>
                <a:tab algn="l" pos="3323880"/>
                <a:tab algn="l" pos="3682800"/>
                <a:tab algn="l" pos="4041720"/>
                <a:tab algn="l" pos="4400280"/>
                <a:tab algn="l" pos="4759200"/>
                <a:tab algn="l" pos="5117760"/>
                <a:tab algn="l" pos="5476680"/>
                <a:tab algn="l" pos="5835600"/>
                <a:tab algn="l" pos="6194160"/>
                <a:tab algn="l" pos="6553080"/>
                <a:tab algn="l" pos="6911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914400" y="1676160"/>
            <a:ext cx="7315200" cy="14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Game of Hog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371600" y="3886200"/>
            <a:ext cx="6400800" cy="175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Domain Model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674640" y="1400040"/>
            <a:ext cx="7904160" cy="490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Player &lt;--------- Contest       Scoreboard</a:t>
            </a:r>
            <a:endParaRPr b="0" lang="en-US" sz="2400" spc="-1" strike="noStrike">
              <a:solidFill>
                <a:srgbClr val="000000"/>
              </a:solidFill>
              <a:latin typeface="Courier New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------  *         -------</a:t>
            </a:r>
            <a:endParaRPr b="0" lang="en-US" sz="2400" spc="-1" strike="noStrike">
              <a:solidFill>
                <a:srgbClr val="000000"/>
              </a:solidFill>
              <a:latin typeface="Courier New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name              player[*]</a:t>
            </a:r>
            <a:endParaRPr b="0" lang="en-US" sz="2400" spc="-1" strike="noStrike">
              <a:solidFill>
                <a:srgbClr val="000000"/>
              </a:solidFill>
              <a:latin typeface="Courier New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strategy          </a:t>
            </a:r>
            <a:endParaRPr b="0" lang="en-US" sz="2400" spc="-1" strike="noStrike">
              <a:solidFill>
                <a:srgbClr val="000000"/>
              </a:solidFill>
              <a:latin typeface="Courier New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score</a:t>
            </a:r>
            <a:endParaRPr b="0" lang="en-US" sz="2400" spc="-1" strike="noStrike">
              <a:solidFill>
                <a:srgbClr val="000000"/>
              </a:solidFill>
              <a:latin typeface="Courier New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|</a:t>
            </a:r>
            <a:endParaRPr b="0" lang="en-US" sz="2400" spc="-1" strike="noStrike">
              <a:solidFill>
                <a:srgbClr val="000000"/>
              </a:solidFill>
              <a:latin typeface="Courier New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ourier New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ScoreCard</a:t>
            </a:r>
            <a:endParaRPr b="0" lang="en-US" sz="2400" spc="-1" strike="noStrike">
              <a:solidFill>
                <a:srgbClr val="000000"/>
              </a:solidFill>
              <a:latin typeface="Courier New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---------</a:t>
            </a:r>
            <a:endParaRPr b="0" lang="en-US" sz="2400" spc="-1" strike="noStrike">
              <a:solidFill>
                <a:srgbClr val="000000"/>
              </a:solidFill>
              <a:latin typeface="Courier New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matches_won</a:t>
            </a:r>
            <a:endParaRPr b="0" lang="en-US" sz="2400" spc="-1" strike="noStrike">
              <a:solidFill>
                <a:srgbClr val="000000"/>
              </a:solidFill>
              <a:latin typeface="Courier New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games_won</a:t>
            </a:r>
            <a:endParaRPr b="0" lang="en-US" sz="2400" spc="-1" strike="noStrike">
              <a:solidFill>
                <a:srgbClr val="000000"/>
              </a:solidFill>
              <a:latin typeface="Courier New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ourier New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ourier New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ourier New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ourier New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ourier New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Principles are Used?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674640" y="1400040"/>
            <a:ext cx="7904160" cy="444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Python: add a module at run-time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457200" y="1400040"/>
            <a:ext cx="8686800" cy="509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How to load a module using a string name for the module?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# load "players/Fatalaijon/Hog/hog.py"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import importlib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hog_code = f"{player_name}.Hog.hog"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try: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module =importlib.import_module(hog_code)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except Exception as 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# code not found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# get a reference to player's strategy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strategy = hog_code.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final_strategy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Design Principle is Used Here?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674640" y="1400040"/>
            <a:ext cx="7904160" cy="444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Protected Variations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Java: load a class at run-time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674640" y="1400040"/>
            <a:ext cx="7904160" cy="444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can load a class at run-time using a String name of the class (including package, called the FQN).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Can do this (a) using ClassLoader, (b) java.lang.Class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Class myclass = Class.forName("packagename.Hog");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Hog myhog = myclass.newInstance( );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04920" y="228600"/>
            <a:ext cx="8534160" cy="99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The Game of Hog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674280" y="1399680"/>
            <a:ext cx="7921800" cy="490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Assignment from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Composing Programs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used in Prog 2.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https://inst.eecs.berkeley.edu/~cs61a/sp21/proj/hog/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Two players take turns rolling 1 - 10 dice.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Each player gets points = total value rolled,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except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if any of the dice roll "1" then he gets 1. (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Sow Sad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rule.)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A player can to choose to roll 0 die and receive points calculated from opponent's score (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Piggy Points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rule).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4. First player to earn GOAL (=100) points wins.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8680">
              <a:spcBef>
                <a:spcPts val="1500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Design of Game of Hog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674640" y="1400040"/>
            <a:ext cx="7904160" cy="1251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Hog game is modeled as function instead of objects.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This is called </a:t>
            </a:r>
            <a:r>
              <a:rPr b="0" i="1" lang="en-US" sz="2400" spc="-1" strike="noStrike" u="sng">
                <a:solidFill>
                  <a:srgbClr val="c9211e"/>
                </a:solidFill>
                <a:uFillTx/>
                <a:latin typeface="Arial"/>
              </a:rPr>
              <a:t>functional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decomposition.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398160" y="2926080"/>
            <a:ext cx="8562960" cy="2468880"/>
          </a:xfrm>
          <a:prstGeom prst="rect">
            <a:avLst/>
          </a:prstGeom>
          <a:ln>
            <a:noFill/>
          </a:ln>
        </p:spPr>
      </p:pic>
      <p:sp>
        <p:nvSpPr>
          <p:cNvPr id="171" name="TextShape 3"/>
          <p:cNvSpPr txBox="1"/>
          <p:nvPr/>
        </p:nvSpPr>
        <p:spPr>
          <a:xfrm>
            <a:off x="457200" y="5669280"/>
            <a:ext cx="8321040" cy="94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In Hog, "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Strategy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" and "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dice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" are not really interfaces.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They are just functions with a required 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signature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Commentary Functions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674640" y="1400040"/>
            <a:ext cx="7904160" cy="326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"say" parameter is a function that (a) optionally announces or records current score, then (b) returns a commentary function.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8000"/>
                </a:solidFill>
                <a:latin typeface="Arial"/>
              </a:rPr>
              <a:t># the commentary function must have this signature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def say(score0, score1):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# do something with score0, score1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return say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274320" y="4754880"/>
            <a:ext cx="8503920" cy="516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say</a:t>
            </a:r>
            <a:r>
              <a:rPr b="0" lang="en-US" sz="2800" spc="-1" strike="noStrike">
                <a:solidFill>
                  <a:srgbClr val="ff0000"/>
                </a:solidFill>
                <a:latin typeface="Times New Roman"/>
              </a:rPr>
              <a:t> is an example of what </a:t>
            </a: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design pattern</a:t>
            </a:r>
            <a:r>
              <a:rPr b="0" lang="en-US" sz="2800" spc="-1" strike="noStrike">
                <a:solidFill>
                  <a:srgbClr val="ff0000"/>
                </a:solidFill>
                <a:latin typeface="Times New Roman"/>
              </a:rPr>
              <a:t>?</a:t>
            </a:r>
            <a:endParaRPr b="0" lang="en-US" sz="2800" spc="-1" strike="noStrike">
              <a:solidFill>
                <a:srgbClr val="ff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Multiple Commentary Functions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674640" y="1400040"/>
            <a:ext cx="7904160" cy="444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can combine multiple commentaries into a single commentary. For example: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print scores to a file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announce scores on the console or GUI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def both(commentary0, commentary1):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"""return a commentary that performs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  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both commentary0 and commentary1."""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say = both(print_to_file, announce_lead_change)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182880" y="5861520"/>
            <a:ext cx="8503920" cy="516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Times New Roman"/>
              </a:rPr>
              <a:t>This is an example of what </a:t>
            </a: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design pattern</a:t>
            </a:r>
            <a:r>
              <a:rPr b="0" lang="en-US" sz="2800" spc="-1" strike="noStrike">
                <a:solidFill>
                  <a:srgbClr val="ff0000"/>
                </a:solidFill>
                <a:latin typeface="Times New Roman"/>
              </a:rPr>
              <a:t>?</a:t>
            </a:r>
            <a:endParaRPr b="0" lang="en-US" sz="2800" spc="-1" strike="noStrike">
              <a:solidFill>
                <a:srgbClr val="ff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Prog 2 Hog Contest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674640" y="1400040"/>
            <a:ext cx="7904160" cy="444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1162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Programming 2 we had a contest between the final strategy of all students.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162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Students are divided into groups and play round-robin "best of n games" competition between each pair of students.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162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Student with the most wins advances to next  round.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162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In case of tie, the student with the most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total games won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winner.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Example Result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674640" y="1400040"/>
            <a:ext cx="7904160" cy="444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 algn="ctr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Round Robin with Best-of-999 Games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Player Name      Wins  Loses Games-won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Setthanan          6     1   3685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Siravich           6     1   3604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Panupun            5     2   3570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Punn               4     3   3536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PiggyPoints        3     4   3556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Pichaiyuth         2     5   3350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Napon              1     6   3337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Pisit              1     6   3334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Observation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674640" y="1400040"/>
            <a:ext cx="7904160" cy="444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As the application becomes more complex,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functional representation becomes very complex.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Everything is a function (each player's strategy), etc.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Let's apply some A&amp;D to construct an object-oriented design.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Domain Rules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674640" y="1400040"/>
            <a:ext cx="7904160" cy="444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student (player) submits his hog.py code which includes a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final_strategy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function. Each student's code is stored in a separate directory.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students may change and are not known in advance (some did not submit a working code).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Contest consists of a group of (student) players codes. The final_strategy of each player's code is played against every other student's final_strategy.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student's scores must be recorded, including number of matches played, matches won, and total number of games won.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2022-03-24T12:54:20Z</dcterms:created>
  <dc:creator/>
  <dc:description/>
  <dc:language>en-US</dc:language>
  <cp:lastModifiedBy/>
  <dcterms:modified xsi:type="dcterms:W3CDTF">2022-03-24T15:23:11Z</dcterms:modified>
  <cp:revision>6</cp:revision>
  <dc:subject/>
  <dc:title>Jim</dc:title>
</cp:coreProperties>
</file>