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930A8D-FF80-4D48-B41B-411F11FAA4E6}" v="115" dt="2020-11-03T12:49:59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3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o" userId="7da9fef2-341e-416c-9a59-64874ad21f1a" providerId="ADAL" clId="{07930A8D-FF80-4D48-B41B-411F11FAA4E6}"/>
    <pc:docChg chg="undo custSel addSld modSld">
      <pc:chgData name="ajo" userId="7da9fef2-341e-416c-9a59-64874ad21f1a" providerId="ADAL" clId="{07930A8D-FF80-4D48-B41B-411F11FAA4E6}" dt="2020-11-03T12:50:29.104" v="1051" actId="404"/>
      <pc:docMkLst>
        <pc:docMk/>
      </pc:docMkLst>
      <pc:sldChg chg="addSp delSp modSp">
        <pc:chgData name="ajo" userId="7da9fef2-341e-416c-9a59-64874ad21f1a" providerId="ADAL" clId="{07930A8D-FF80-4D48-B41B-411F11FAA4E6}" dt="2020-11-03T12:50:29.104" v="1051" actId="404"/>
        <pc:sldMkLst>
          <pc:docMk/>
          <pc:sldMk cId="1808325853" sldId="256"/>
        </pc:sldMkLst>
        <pc:spChg chg="add mod">
          <ac:chgData name="ajo" userId="7da9fef2-341e-416c-9a59-64874ad21f1a" providerId="ADAL" clId="{07930A8D-FF80-4D48-B41B-411F11FAA4E6}" dt="2020-11-03T10:55:37.367" v="5" actId="14100"/>
          <ac:spMkLst>
            <pc:docMk/>
            <pc:sldMk cId="1808325853" sldId="256"/>
            <ac:spMk id="4" creationId="{188FCE8F-0A07-4037-AF23-85C41F873875}"/>
          </ac:spMkLst>
        </pc:spChg>
        <pc:spChg chg="add mod">
          <ac:chgData name="ajo" userId="7da9fef2-341e-416c-9a59-64874ad21f1a" providerId="ADAL" clId="{07930A8D-FF80-4D48-B41B-411F11FAA4E6}" dt="2020-11-03T10:55:50.200" v="20" actId="1076"/>
          <ac:spMkLst>
            <pc:docMk/>
            <pc:sldMk cId="1808325853" sldId="256"/>
            <ac:spMk id="5" creationId="{FFA2EE17-BF0B-4C4B-940B-F96C4474EA5B}"/>
          </ac:spMkLst>
        </pc:spChg>
        <pc:spChg chg="add mod">
          <ac:chgData name="ajo" userId="7da9fef2-341e-416c-9a59-64874ad21f1a" providerId="ADAL" clId="{07930A8D-FF80-4D48-B41B-411F11FAA4E6}" dt="2020-11-03T10:55:59.360" v="22" actId="1076"/>
          <ac:spMkLst>
            <pc:docMk/>
            <pc:sldMk cId="1808325853" sldId="256"/>
            <ac:spMk id="6" creationId="{5EFDC702-BA6F-4836-9C7A-EE18E4401A74}"/>
          </ac:spMkLst>
        </pc:spChg>
        <pc:spChg chg="add mod">
          <ac:chgData name="ajo" userId="7da9fef2-341e-416c-9a59-64874ad21f1a" providerId="ADAL" clId="{07930A8D-FF80-4D48-B41B-411F11FAA4E6}" dt="2020-11-03T10:56:10.864" v="34" actId="1076"/>
          <ac:spMkLst>
            <pc:docMk/>
            <pc:sldMk cId="1808325853" sldId="256"/>
            <ac:spMk id="7" creationId="{E3F644A9-C367-4390-9B6B-166012A8A75C}"/>
          </ac:spMkLst>
        </pc:spChg>
        <pc:spChg chg="add mod">
          <ac:chgData name="ajo" userId="7da9fef2-341e-416c-9a59-64874ad21f1a" providerId="ADAL" clId="{07930A8D-FF80-4D48-B41B-411F11FAA4E6}" dt="2020-11-03T12:43:33.344" v="880" actId="14100"/>
          <ac:spMkLst>
            <pc:docMk/>
            <pc:sldMk cId="1808325853" sldId="256"/>
            <ac:spMk id="8" creationId="{4B873869-ADF9-491B-8A9D-FF929A66ED1C}"/>
          </ac:spMkLst>
        </pc:spChg>
        <pc:spChg chg="add mod">
          <ac:chgData name="ajo" userId="7da9fef2-341e-416c-9a59-64874ad21f1a" providerId="ADAL" clId="{07930A8D-FF80-4D48-B41B-411F11FAA4E6}" dt="2020-11-03T12:43:40.599" v="881" actId="1076"/>
          <ac:spMkLst>
            <pc:docMk/>
            <pc:sldMk cId="1808325853" sldId="256"/>
            <ac:spMk id="9" creationId="{C06C9D33-CEB3-4C41-8288-AB720C493CF9}"/>
          </ac:spMkLst>
        </pc:spChg>
        <pc:spChg chg="add del mod">
          <ac:chgData name="ajo" userId="7da9fef2-341e-416c-9a59-64874ad21f1a" providerId="ADAL" clId="{07930A8D-FF80-4D48-B41B-411F11FAA4E6}" dt="2020-11-03T12:43:01.719" v="864" actId="478"/>
          <ac:spMkLst>
            <pc:docMk/>
            <pc:sldMk cId="1808325853" sldId="256"/>
            <ac:spMk id="10" creationId="{EDB2B0F5-AB16-4547-9206-F5D3994FE213}"/>
          </ac:spMkLst>
        </pc:spChg>
        <pc:spChg chg="add del mod">
          <ac:chgData name="ajo" userId="7da9fef2-341e-416c-9a59-64874ad21f1a" providerId="ADAL" clId="{07930A8D-FF80-4D48-B41B-411F11FAA4E6}" dt="2020-11-03T12:43:01.736" v="866"/>
          <ac:spMkLst>
            <pc:docMk/>
            <pc:sldMk cId="1808325853" sldId="256"/>
            <ac:spMk id="11" creationId="{83354084-CF30-4606-9B05-3D889754A1F1}"/>
          </ac:spMkLst>
        </pc:spChg>
        <pc:spChg chg="add del mod">
          <ac:chgData name="ajo" userId="7da9fef2-341e-416c-9a59-64874ad21f1a" providerId="ADAL" clId="{07930A8D-FF80-4D48-B41B-411F11FAA4E6}" dt="2020-11-03T12:46:44.695" v="887" actId="478"/>
          <ac:spMkLst>
            <pc:docMk/>
            <pc:sldMk cId="1808325853" sldId="256"/>
            <ac:spMk id="12" creationId="{C56BE3A3-DDBF-4C79-B383-B4220F6FF0A6}"/>
          </ac:spMkLst>
        </pc:spChg>
        <pc:spChg chg="add mod">
          <ac:chgData name="ajo" userId="7da9fef2-341e-416c-9a59-64874ad21f1a" providerId="ADAL" clId="{07930A8D-FF80-4D48-B41B-411F11FAA4E6}" dt="2020-11-03T11:26:32.141" v="389"/>
          <ac:spMkLst>
            <pc:docMk/>
            <pc:sldMk cId="1808325853" sldId="256"/>
            <ac:spMk id="13" creationId="{18A6771F-FBD4-41C5-BCB7-57ED425F39C6}"/>
          </ac:spMkLst>
        </pc:spChg>
        <pc:spChg chg="add del mod">
          <ac:chgData name="ajo" userId="7da9fef2-341e-416c-9a59-64874ad21f1a" providerId="ADAL" clId="{07930A8D-FF80-4D48-B41B-411F11FAA4E6}" dt="2020-11-03T11:24:28.546" v="295" actId="478"/>
          <ac:spMkLst>
            <pc:docMk/>
            <pc:sldMk cId="1808325853" sldId="256"/>
            <ac:spMk id="14" creationId="{D15F5AD3-6D52-4B6A-AADA-697427873C7F}"/>
          </ac:spMkLst>
        </pc:spChg>
        <pc:spChg chg="add mod">
          <ac:chgData name="ajo" userId="7da9fef2-341e-416c-9a59-64874ad21f1a" providerId="ADAL" clId="{07930A8D-FF80-4D48-B41B-411F11FAA4E6}" dt="2020-11-03T12:48:39.640" v="997" actId="14100"/>
          <ac:spMkLst>
            <pc:docMk/>
            <pc:sldMk cId="1808325853" sldId="256"/>
            <ac:spMk id="15" creationId="{7EC31085-617A-417F-9B13-46DF0E911246}"/>
          </ac:spMkLst>
        </pc:spChg>
        <pc:spChg chg="add mod">
          <ac:chgData name="ajo" userId="7da9fef2-341e-416c-9a59-64874ad21f1a" providerId="ADAL" clId="{07930A8D-FF80-4D48-B41B-411F11FAA4E6}" dt="2020-11-03T12:48:42.055" v="998" actId="1076"/>
          <ac:spMkLst>
            <pc:docMk/>
            <pc:sldMk cId="1808325853" sldId="256"/>
            <ac:spMk id="16" creationId="{984CA2E9-C359-42CB-B599-9824805F736B}"/>
          </ac:spMkLst>
        </pc:spChg>
        <pc:spChg chg="add mod">
          <ac:chgData name="ajo" userId="7da9fef2-341e-416c-9a59-64874ad21f1a" providerId="ADAL" clId="{07930A8D-FF80-4D48-B41B-411F11FAA4E6}" dt="2020-11-03T11:27:11.219" v="399" actId="113"/>
          <ac:spMkLst>
            <pc:docMk/>
            <pc:sldMk cId="1808325853" sldId="256"/>
            <ac:spMk id="17" creationId="{F9B75CEF-DF4E-4BB4-BD3E-67CDD04BC2FF}"/>
          </ac:spMkLst>
        </pc:spChg>
        <pc:spChg chg="add mod">
          <ac:chgData name="ajo" userId="7da9fef2-341e-416c-9a59-64874ad21f1a" providerId="ADAL" clId="{07930A8D-FF80-4D48-B41B-411F11FAA4E6}" dt="2020-11-03T12:46:28.193" v="883" actId="14100"/>
          <ac:spMkLst>
            <pc:docMk/>
            <pc:sldMk cId="1808325853" sldId="256"/>
            <ac:spMk id="18" creationId="{FDE5A649-E291-4D2E-8DE6-7787015B47E7}"/>
          </ac:spMkLst>
        </pc:spChg>
        <pc:spChg chg="add mod">
          <ac:chgData name="ajo" userId="7da9fef2-341e-416c-9a59-64874ad21f1a" providerId="ADAL" clId="{07930A8D-FF80-4D48-B41B-411F11FAA4E6}" dt="2020-11-03T12:46:31.799" v="884" actId="1076"/>
          <ac:spMkLst>
            <pc:docMk/>
            <pc:sldMk cId="1808325853" sldId="256"/>
            <ac:spMk id="19" creationId="{4C840325-D9FF-46CE-9E9D-2A5AECFEA077}"/>
          </ac:spMkLst>
        </pc:spChg>
        <pc:spChg chg="add mod">
          <ac:chgData name="ajo" userId="7da9fef2-341e-416c-9a59-64874ad21f1a" providerId="ADAL" clId="{07930A8D-FF80-4D48-B41B-411F11FAA4E6}" dt="2020-11-03T12:46:39.984" v="886" actId="14100"/>
          <ac:spMkLst>
            <pc:docMk/>
            <pc:sldMk cId="1808325853" sldId="256"/>
            <ac:spMk id="21" creationId="{7D447C45-8989-40B1-842C-2D1C67F4F3DB}"/>
          </ac:spMkLst>
        </pc:spChg>
        <pc:spChg chg="add del mod">
          <ac:chgData name="ajo" userId="7da9fef2-341e-416c-9a59-64874ad21f1a" providerId="ADAL" clId="{07930A8D-FF80-4D48-B41B-411F11FAA4E6}" dt="2020-11-03T12:43:10.662" v="871"/>
          <ac:spMkLst>
            <pc:docMk/>
            <pc:sldMk cId="1808325853" sldId="256"/>
            <ac:spMk id="22" creationId="{379863F5-3BAC-46AC-AC00-35724ACC948B}"/>
          </ac:spMkLst>
        </pc:spChg>
        <pc:spChg chg="add mod">
          <ac:chgData name="ajo" userId="7da9fef2-341e-416c-9a59-64874ad21f1a" providerId="ADAL" clId="{07930A8D-FF80-4D48-B41B-411F11FAA4E6}" dt="2020-11-03T12:43:25.295" v="878" actId="1076"/>
          <ac:spMkLst>
            <pc:docMk/>
            <pc:sldMk cId="1808325853" sldId="256"/>
            <ac:spMk id="23" creationId="{FF9E70C1-4451-4B16-9442-F582EBAD6C5D}"/>
          </ac:spMkLst>
        </pc:spChg>
        <pc:spChg chg="add mod">
          <ac:chgData name="ajo" userId="7da9fef2-341e-416c-9a59-64874ad21f1a" providerId="ADAL" clId="{07930A8D-FF80-4D48-B41B-411F11FAA4E6}" dt="2020-11-03T12:46:51.248" v="890" actId="14100"/>
          <ac:spMkLst>
            <pc:docMk/>
            <pc:sldMk cId="1808325853" sldId="256"/>
            <ac:spMk id="24" creationId="{1E7C050B-CBA8-40BB-9A93-29D6C7264EC8}"/>
          </ac:spMkLst>
        </pc:spChg>
        <pc:spChg chg="add mod">
          <ac:chgData name="ajo" userId="7da9fef2-341e-416c-9a59-64874ad21f1a" providerId="ADAL" clId="{07930A8D-FF80-4D48-B41B-411F11FAA4E6}" dt="2020-11-03T12:47:43.526" v="996"/>
          <ac:spMkLst>
            <pc:docMk/>
            <pc:sldMk cId="1808325853" sldId="256"/>
            <ac:spMk id="25" creationId="{EE7053E2-7929-4161-BEE6-DE359AC36C27}"/>
          </ac:spMkLst>
        </pc:spChg>
        <pc:spChg chg="add del mod">
          <ac:chgData name="ajo" userId="7da9fef2-341e-416c-9a59-64874ad21f1a" providerId="ADAL" clId="{07930A8D-FF80-4D48-B41B-411F11FAA4E6}" dt="2020-11-03T12:49:07.805" v="1007" actId="478"/>
          <ac:spMkLst>
            <pc:docMk/>
            <pc:sldMk cId="1808325853" sldId="256"/>
            <ac:spMk id="26" creationId="{A9E07FD0-F50E-41DD-9D77-112E8EABB865}"/>
          </ac:spMkLst>
        </pc:spChg>
        <pc:spChg chg="mod">
          <ac:chgData name="ajo" userId="7da9fef2-341e-416c-9a59-64874ad21f1a" providerId="ADAL" clId="{07930A8D-FF80-4D48-B41B-411F11FAA4E6}" dt="2020-11-03T12:49:00.006" v="1006" actId="20577"/>
          <ac:spMkLst>
            <pc:docMk/>
            <pc:sldMk cId="1808325853" sldId="256"/>
            <ac:spMk id="29" creationId="{DA22582B-8293-4523-9FFB-8875AED86F24}"/>
          </ac:spMkLst>
        </pc:spChg>
        <pc:spChg chg="add mod">
          <ac:chgData name="ajo" userId="7da9fef2-341e-416c-9a59-64874ad21f1a" providerId="ADAL" clId="{07930A8D-FF80-4D48-B41B-411F11FAA4E6}" dt="2020-11-03T12:49:41.615" v="1018" actId="1036"/>
          <ac:spMkLst>
            <pc:docMk/>
            <pc:sldMk cId="1808325853" sldId="256"/>
            <ac:spMk id="30" creationId="{FE6E72BB-C1C6-421D-B527-E7CA0E7A35FC}"/>
          </ac:spMkLst>
        </pc:spChg>
        <pc:spChg chg="add mod">
          <ac:chgData name="ajo" userId="7da9fef2-341e-416c-9a59-64874ad21f1a" providerId="ADAL" clId="{07930A8D-FF80-4D48-B41B-411F11FAA4E6}" dt="2020-11-03T12:49:44.656" v="1021" actId="1035"/>
          <ac:spMkLst>
            <pc:docMk/>
            <pc:sldMk cId="1808325853" sldId="256"/>
            <ac:spMk id="31" creationId="{F1C02B24-992A-4C9B-8BE8-FCABC9355C74}"/>
          </ac:spMkLst>
        </pc:spChg>
        <pc:spChg chg="add mod">
          <ac:chgData name="ajo" userId="7da9fef2-341e-416c-9a59-64874ad21f1a" providerId="ADAL" clId="{07930A8D-FF80-4D48-B41B-411F11FAA4E6}" dt="2020-11-03T12:50:26.840" v="1049" actId="404"/>
          <ac:spMkLst>
            <pc:docMk/>
            <pc:sldMk cId="1808325853" sldId="256"/>
            <ac:spMk id="32" creationId="{694CF02B-BE93-4924-A6DC-A1C42554E166}"/>
          </ac:spMkLst>
        </pc:spChg>
        <pc:spChg chg="add mod">
          <ac:chgData name="ajo" userId="7da9fef2-341e-416c-9a59-64874ad21f1a" providerId="ADAL" clId="{07930A8D-FF80-4D48-B41B-411F11FAA4E6}" dt="2020-11-03T12:50:29.104" v="1051" actId="404"/>
          <ac:spMkLst>
            <pc:docMk/>
            <pc:sldMk cId="1808325853" sldId="256"/>
            <ac:spMk id="33" creationId="{F332CAA1-19B1-4AE1-9B6F-E779888CAC6F}"/>
          </ac:spMkLst>
        </pc:spChg>
        <pc:grpChg chg="add mod">
          <ac:chgData name="ajo" userId="7da9fef2-341e-416c-9a59-64874ad21f1a" providerId="ADAL" clId="{07930A8D-FF80-4D48-B41B-411F11FAA4E6}" dt="2020-11-03T12:48:51.456" v="1003" actId="1076"/>
          <ac:grpSpMkLst>
            <pc:docMk/>
            <pc:sldMk cId="1808325853" sldId="256"/>
            <ac:grpSpMk id="20" creationId="{78110792-6448-4729-81F7-037FB0F1DE90}"/>
          </ac:grpSpMkLst>
        </pc:grpChg>
        <pc:grpChg chg="add mod">
          <ac:chgData name="ajo" userId="7da9fef2-341e-416c-9a59-64874ad21f1a" providerId="ADAL" clId="{07930A8D-FF80-4D48-B41B-411F11FAA4E6}" dt="2020-11-03T12:49:39.170" v="1014" actId="1076"/>
          <ac:grpSpMkLst>
            <pc:docMk/>
            <pc:sldMk cId="1808325853" sldId="256"/>
            <ac:grpSpMk id="27" creationId="{37BD0AC0-C7E1-4F9F-9545-A017C4129A7B}"/>
          </ac:grpSpMkLst>
        </pc:grpChg>
      </pc:sldChg>
      <pc:sldChg chg="addSp delSp modSp add">
        <pc:chgData name="ajo" userId="7da9fef2-341e-416c-9a59-64874ad21f1a" providerId="ADAL" clId="{07930A8D-FF80-4D48-B41B-411F11FAA4E6}" dt="2020-11-03T11:30:58.759" v="558"/>
        <pc:sldMkLst>
          <pc:docMk/>
          <pc:sldMk cId="3127555280" sldId="257"/>
        </pc:sldMkLst>
        <pc:spChg chg="del">
          <ac:chgData name="ajo" userId="7da9fef2-341e-416c-9a59-64874ad21f1a" providerId="ADAL" clId="{07930A8D-FF80-4D48-B41B-411F11FAA4E6}" dt="2020-11-03T11:21:39.432" v="131" actId="478"/>
          <ac:spMkLst>
            <pc:docMk/>
            <pc:sldMk cId="3127555280" sldId="257"/>
            <ac:spMk id="2" creationId="{6DB3C3B0-8124-4BC2-B389-D7FC47CAFBE6}"/>
          </ac:spMkLst>
        </pc:spChg>
        <pc:spChg chg="del">
          <ac:chgData name="ajo" userId="7da9fef2-341e-416c-9a59-64874ad21f1a" providerId="ADAL" clId="{07930A8D-FF80-4D48-B41B-411F11FAA4E6}" dt="2020-11-03T11:21:40.239" v="132" actId="478"/>
          <ac:spMkLst>
            <pc:docMk/>
            <pc:sldMk cId="3127555280" sldId="257"/>
            <ac:spMk id="3" creationId="{9CBCB2E0-B68F-41CA-93C5-4F4ED5C6B3D2}"/>
          </ac:spMkLst>
        </pc:spChg>
        <pc:spChg chg="add mod">
          <ac:chgData name="ajo" userId="7da9fef2-341e-416c-9a59-64874ad21f1a" providerId="ADAL" clId="{07930A8D-FF80-4D48-B41B-411F11FAA4E6}" dt="2020-11-03T11:30:58.759" v="558"/>
          <ac:spMkLst>
            <pc:docMk/>
            <pc:sldMk cId="3127555280" sldId="257"/>
            <ac:spMk id="4" creationId="{7977F340-EFF7-411E-B87A-2DB434A61A52}"/>
          </ac:spMkLst>
        </pc:spChg>
      </pc:sldChg>
      <pc:sldChg chg="addSp delSp modSp add">
        <pc:chgData name="ajo" userId="7da9fef2-341e-416c-9a59-64874ad21f1a" providerId="ADAL" clId="{07930A8D-FF80-4D48-B41B-411F11FAA4E6}" dt="2020-11-03T11:31:46.542" v="572" actId="20577"/>
        <pc:sldMkLst>
          <pc:docMk/>
          <pc:sldMk cId="1113596029" sldId="258"/>
        </pc:sldMkLst>
        <pc:spChg chg="mod">
          <ac:chgData name="ajo" userId="7da9fef2-341e-416c-9a59-64874ad21f1a" providerId="ADAL" clId="{07930A8D-FF80-4D48-B41B-411F11FAA4E6}" dt="2020-11-03T11:27:31.628" v="409" actId="20577"/>
          <ac:spMkLst>
            <pc:docMk/>
            <pc:sldMk cId="1113596029" sldId="258"/>
            <ac:spMk id="9" creationId="{C06C9D33-CEB3-4C41-8288-AB720C493CF9}"/>
          </ac:spMkLst>
        </pc:spChg>
        <pc:spChg chg="mod">
          <ac:chgData name="ajo" userId="7da9fef2-341e-416c-9a59-64874ad21f1a" providerId="ADAL" clId="{07930A8D-FF80-4D48-B41B-411F11FAA4E6}" dt="2020-11-03T11:31:46.542" v="572" actId="20577"/>
          <ac:spMkLst>
            <pc:docMk/>
            <pc:sldMk cId="1113596029" sldId="258"/>
            <ac:spMk id="11" creationId="{83354084-CF30-4606-9B05-3D889754A1F1}"/>
          </ac:spMkLst>
        </pc:spChg>
        <pc:spChg chg="del">
          <ac:chgData name="ajo" userId="7da9fef2-341e-416c-9a59-64874ad21f1a" providerId="ADAL" clId="{07930A8D-FF80-4D48-B41B-411F11FAA4E6}" dt="2020-11-03T11:31:35.420" v="559" actId="478"/>
          <ac:spMkLst>
            <pc:docMk/>
            <pc:sldMk cId="1113596029" sldId="258"/>
            <ac:spMk id="12" creationId="{C56BE3A3-DDBF-4C79-B383-B4220F6FF0A6}"/>
          </ac:spMkLst>
        </pc:spChg>
        <pc:spChg chg="del">
          <ac:chgData name="ajo" userId="7da9fef2-341e-416c-9a59-64874ad21f1a" providerId="ADAL" clId="{07930A8D-FF80-4D48-B41B-411F11FAA4E6}" dt="2020-11-03T11:31:36.577" v="560" actId="478"/>
          <ac:spMkLst>
            <pc:docMk/>
            <pc:sldMk cId="1113596029" sldId="258"/>
            <ac:spMk id="13" creationId="{18A6771F-FBD4-41C5-BCB7-57ED425F39C6}"/>
          </ac:spMkLst>
        </pc:spChg>
        <pc:spChg chg="mod">
          <ac:chgData name="ajo" userId="7da9fef2-341e-416c-9a59-64874ad21f1a" providerId="ADAL" clId="{07930A8D-FF80-4D48-B41B-411F11FAA4E6}" dt="2020-11-03T11:27:29.034" v="408" actId="20577"/>
          <ac:spMkLst>
            <pc:docMk/>
            <pc:sldMk cId="1113596029" sldId="258"/>
            <ac:spMk id="17" creationId="{F9B75CEF-DF4E-4BB4-BD3E-67CDD04BC2FF}"/>
          </ac:spMkLst>
        </pc:spChg>
        <pc:grpChg chg="add">
          <ac:chgData name="ajo" userId="7da9fef2-341e-416c-9a59-64874ad21f1a" providerId="ADAL" clId="{07930A8D-FF80-4D48-B41B-411F11FAA4E6}" dt="2020-11-03T11:28:42.375" v="466"/>
          <ac:grpSpMkLst>
            <pc:docMk/>
            <pc:sldMk cId="1113596029" sldId="258"/>
            <ac:grpSpMk id="18" creationId="{DBC650B3-3126-4A62-B265-CF699ABE2C94}"/>
          </ac:grpSpMkLst>
        </pc:grpChg>
      </pc:sldChg>
      <pc:sldChg chg="addSp delSp modSp add">
        <pc:chgData name="ajo" userId="7da9fef2-341e-416c-9a59-64874ad21f1a" providerId="ADAL" clId="{07930A8D-FF80-4D48-B41B-411F11FAA4E6}" dt="2020-11-03T11:32:09.661" v="597"/>
        <pc:sldMkLst>
          <pc:docMk/>
          <pc:sldMk cId="1413277558" sldId="259"/>
        </pc:sldMkLst>
        <pc:spChg chg="mod">
          <ac:chgData name="ajo" userId="7da9fef2-341e-416c-9a59-64874ad21f1a" providerId="ADAL" clId="{07930A8D-FF80-4D48-B41B-411F11FAA4E6}" dt="2020-11-03T11:32:09.661" v="597"/>
          <ac:spMkLst>
            <pc:docMk/>
            <pc:sldMk cId="1413277558" sldId="259"/>
            <ac:spMk id="11" creationId="{83354084-CF30-4606-9B05-3D889754A1F1}"/>
          </ac:spMkLst>
        </pc:spChg>
        <pc:spChg chg="del">
          <ac:chgData name="ajo" userId="7da9fef2-341e-416c-9a59-64874ad21f1a" providerId="ADAL" clId="{07930A8D-FF80-4D48-B41B-411F11FAA4E6}" dt="2020-11-03T11:32:05.495" v="574" actId="478"/>
          <ac:spMkLst>
            <pc:docMk/>
            <pc:sldMk cId="1413277558" sldId="259"/>
            <ac:spMk id="12" creationId="{C56BE3A3-DDBF-4C79-B383-B4220F6FF0A6}"/>
          </ac:spMkLst>
        </pc:spChg>
        <pc:spChg chg="del">
          <ac:chgData name="ajo" userId="7da9fef2-341e-416c-9a59-64874ad21f1a" providerId="ADAL" clId="{07930A8D-FF80-4D48-B41B-411F11FAA4E6}" dt="2020-11-03T11:32:04.860" v="573" actId="478"/>
          <ac:spMkLst>
            <pc:docMk/>
            <pc:sldMk cId="1413277558" sldId="259"/>
            <ac:spMk id="13" creationId="{18A6771F-FBD4-41C5-BCB7-57ED425F39C6}"/>
          </ac:spMkLst>
        </pc:spChg>
        <pc:spChg chg="mod">
          <ac:chgData name="ajo" userId="7da9fef2-341e-416c-9a59-64874ad21f1a" providerId="ADAL" clId="{07930A8D-FF80-4D48-B41B-411F11FAA4E6}" dt="2020-11-03T11:27:43.398" v="417" actId="14100"/>
          <ac:spMkLst>
            <pc:docMk/>
            <pc:sldMk cId="1413277558" sldId="259"/>
            <ac:spMk id="17" creationId="{F9B75CEF-DF4E-4BB4-BD3E-67CDD04BC2FF}"/>
          </ac:spMkLst>
        </pc:spChg>
        <pc:grpChg chg="add">
          <ac:chgData name="ajo" userId="7da9fef2-341e-416c-9a59-64874ad21f1a" providerId="ADAL" clId="{07930A8D-FF80-4D48-B41B-411F11FAA4E6}" dt="2020-11-03T11:28:43.100" v="467"/>
          <ac:grpSpMkLst>
            <pc:docMk/>
            <pc:sldMk cId="1413277558" sldId="259"/>
            <ac:grpSpMk id="18" creationId="{90DF064B-6D49-48E2-A89E-2A516240C826}"/>
          </ac:grpSpMkLst>
        </pc:grpChg>
      </pc:sldChg>
      <pc:sldChg chg="addSp delSp modSp add">
        <pc:chgData name="ajo" userId="7da9fef2-341e-416c-9a59-64874ad21f1a" providerId="ADAL" clId="{07930A8D-FF80-4D48-B41B-411F11FAA4E6}" dt="2020-11-03T11:32:16.572" v="609" actId="478"/>
        <pc:sldMkLst>
          <pc:docMk/>
          <pc:sldMk cId="3814391388" sldId="260"/>
        </pc:sldMkLst>
        <pc:spChg chg="mod">
          <ac:chgData name="ajo" userId="7da9fef2-341e-416c-9a59-64874ad21f1a" providerId="ADAL" clId="{07930A8D-FF80-4D48-B41B-411F11FAA4E6}" dt="2020-11-03T11:32:14.380" v="607"/>
          <ac:spMkLst>
            <pc:docMk/>
            <pc:sldMk cId="3814391388" sldId="260"/>
            <ac:spMk id="11" creationId="{83354084-CF30-4606-9B05-3D889754A1F1}"/>
          </ac:spMkLst>
        </pc:spChg>
        <pc:spChg chg="del">
          <ac:chgData name="ajo" userId="7da9fef2-341e-416c-9a59-64874ad21f1a" providerId="ADAL" clId="{07930A8D-FF80-4D48-B41B-411F11FAA4E6}" dt="2020-11-03T11:32:15.420" v="608" actId="478"/>
          <ac:spMkLst>
            <pc:docMk/>
            <pc:sldMk cId="3814391388" sldId="260"/>
            <ac:spMk id="12" creationId="{C56BE3A3-DDBF-4C79-B383-B4220F6FF0A6}"/>
          </ac:spMkLst>
        </pc:spChg>
        <pc:spChg chg="del">
          <ac:chgData name="ajo" userId="7da9fef2-341e-416c-9a59-64874ad21f1a" providerId="ADAL" clId="{07930A8D-FF80-4D48-B41B-411F11FAA4E6}" dt="2020-11-03T11:32:16.572" v="609" actId="478"/>
          <ac:spMkLst>
            <pc:docMk/>
            <pc:sldMk cId="3814391388" sldId="260"/>
            <ac:spMk id="13" creationId="{18A6771F-FBD4-41C5-BCB7-57ED425F39C6}"/>
          </ac:spMkLst>
        </pc:spChg>
        <pc:spChg chg="mod">
          <ac:chgData name="ajo" userId="7da9fef2-341e-416c-9a59-64874ad21f1a" providerId="ADAL" clId="{07930A8D-FF80-4D48-B41B-411F11FAA4E6}" dt="2020-11-03T11:27:54.956" v="433" actId="20577"/>
          <ac:spMkLst>
            <pc:docMk/>
            <pc:sldMk cId="3814391388" sldId="260"/>
            <ac:spMk id="17" creationId="{F9B75CEF-DF4E-4BB4-BD3E-67CDD04BC2FF}"/>
          </ac:spMkLst>
        </pc:spChg>
        <pc:grpChg chg="add">
          <ac:chgData name="ajo" userId="7da9fef2-341e-416c-9a59-64874ad21f1a" providerId="ADAL" clId="{07930A8D-FF80-4D48-B41B-411F11FAA4E6}" dt="2020-11-03T11:28:43.545" v="468"/>
          <ac:grpSpMkLst>
            <pc:docMk/>
            <pc:sldMk cId="3814391388" sldId="260"/>
            <ac:grpSpMk id="18" creationId="{FDB9F855-BEA9-4683-809C-D1B6E7A8BA2D}"/>
          </ac:grpSpMkLst>
        </pc:grpChg>
      </pc:sldChg>
      <pc:sldChg chg="addSp delSp modSp add">
        <pc:chgData name="ajo" userId="7da9fef2-341e-416c-9a59-64874ad21f1a" providerId="ADAL" clId="{07930A8D-FF80-4D48-B41B-411F11FAA4E6}" dt="2020-11-03T11:32:36.862" v="669"/>
        <pc:sldMkLst>
          <pc:docMk/>
          <pc:sldMk cId="53140989" sldId="261"/>
        </pc:sldMkLst>
        <pc:spChg chg="mod">
          <ac:chgData name="ajo" userId="7da9fef2-341e-416c-9a59-64874ad21f1a" providerId="ADAL" clId="{07930A8D-FF80-4D48-B41B-411F11FAA4E6}" dt="2020-11-03T11:32:36.862" v="669"/>
          <ac:spMkLst>
            <pc:docMk/>
            <pc:sldMk cId="53140989" sldId="261"/>
            <ac:spMk id="11" creationId="{83354084-CF30-4606-9B05-3D889754A1F1}"/>
          </ac:spMkLst>
        </pc:spChg>
        <pc:spChg chg="del">
          <ac:chgData name="ajo" userId="7da9fef2-341e-416c-9a59-64874ad21f1a" providerId="ADAL" clId="{07930A8D-FF80-4D48-B41B-411F11FAA4E6}" dt="2020-11-03T11:32:19.968" v="610" actId="478"/>
          <ac:spMkLst>
            <pc:docMk/>
            <pc:sldMk cId="53140989" sldId="261"/>
            <ac:spMk id="12" creationId="{C56BE3A3-DDBF-4C79-B383-B4220F6FF0A6}"/>
          </ac:spMkLst>
        </pc:spChg>
        <pc:spChg chg="del">
          <ac:chgData name="ajo" userId="7da9fef2-341e-416c-9a59-64874ad21f1a" providerId="ADAL" clId="{07930A8D-FF80-4D48-B41B-411F11FAA4E6}" dt="2020-11-03T11:32:28.413" v="634" actId="478"/>
          <ac:spMkLst>
            <pc:docMk/>
            <pc:sldMk cId="53140989" sldId="261"/>
            <ac:spMk id="13" creationId="{18A6771F-FBD4-41C5-BCB7-57ED425F39C6}"/>
          </ac:spMkLst>
        </pc:spChg>
        <pc:spChg chg="mod">
          <ac:chgData name="ajo" userId="7da9fef2-341e-416c-9a59-64874ad21f1a" providerId="ADAL" clId="{07930A8D-FF80-4D48-B41B-411F11FAA4E6}" dt="2020-11-03T11:28:02.085" v="445" actId="20577"/>
          <ac:spMkLst>
            <pc:docMk/>
            <pc:sldMk cId="53140989" sldId="261"/>
            <ac:spMk id="17" creationId="{F9B75CEF-DF4E-4BB4-BD3E-67CDD04BC2FF}"/>
          </ac:spMkLst>
        </pc:spChg>
        <pc:grpChg chg="add">
          <ac:chgData name="ajo" userId="7da9fef2-341e-416c-9a59-64874ad21f1a" providerId="ADAL" clId="{07930A8D-FF80-4D48-B41B-411F11FAA4E6}" dt="2020-11-03T11:28:43.951" v="469"/>
          <ac:grpSpMkLst>
            <pc:docMk/>
            <pc:sldMk cId="53140989" sldId="261"/>
            <ac:grpSpMk id="18" creationId="{03657A3C-205B-4E32-A52A-DEC72D131293}"/>
          </ac:grpSpMkLst>
        </pc:grpChg>
      </pc:sldChg>
      <pc:sldChg chg="delSp modSp add">
        <pc:chgData name="ajo" userId="7da9fef2-341e-416c-9a59-64874ad21f1a" providerId="ADAL" clId="{07930A8D-FF80-4D48-B41B-411F11FAA4E6}" dt="2020-11-03T11:33:13.036" v="743" actId="1076"/>
        <pc:sldMkLst>
          <pc:docMk/>
          <pc:sldMk cId="2969277989" sldId="262"/>
        </pc:sldMkLst>
        <pc:spChg chg="mod">
          <ac:chgData name="ajo" userId="7da9fef2-341e-416c-9a59-64874ad21f1a" providerId="ADAL" clId="{07930A8D-FF80-4D48-B41B-411F11FAA4E6}" dt="2020-11-03T11:33:13.036" v="743" actId="1076"/>
          <ac:spMkLst>
            <pc:docMk/>
            <pc:sldMk cId="2969277989" sldId="262"/>
            <ac:spMk id="11" creationId="{83354084-CF30-4606-9B05-3D889754A1F1}"/>
          </ac:spMkLst>
        </pc:spChg>
        <pc:spChg chg="del">
          <ac:chgData name="ajo" userId="7da9fef2-341e-416c-9a59-64874ad21f1a" providerId="ADAL" clId="{07930A8D-FF80-4D48-B41B-411F11FAA4E6}" dt="2020-11-03T11:32:43.682" v="670" actId="478"/>
          <ac:spMkLst>
            <pc:docMk/>
            <pc:sldMk cId="2969277989" sldId="262"/>
            <ac:spMk id="12" creationId="{C56BE3A3-DDBF-4C79-B383-B4220F6FF0A6}"/>
          </ac:spMkLst>
        </pc:spChg>
        <pc:spChg chg="del">
          <ac:chgData name="ajo" userId="7da9fef2-341e-416c-9a59-64874ad21f1a" providerId="ADAL" clId="{07930A8D-FF80-4D48-B41B-411F11FAA4E6}" dt="2020-11-03T11:32:44.269" v="671" actId="478"/>
          <ac:spMkLst>
            <pc:docMk/>
            <pc:sldMk cId="2969277989" sldId="262"/>
            <ac:spMk id="13" creationId="{18A6771F-FBD4-41C5-BCB7-57ED425F39C6}"/>
          </ac:spMkLst>
        </pc:spChg>
        <pc:spChg chg="mod">
          <ac:chgData name="ajo" userId="7da9fef2-341e-416c-9a59-64874ad21f1a" providerId="ADAL" clId="{07930A8D-FF80-4D48-B41B-411F11FAA4E6}" dt="2020-11-03T11:29:09.840" v="478" actId="20577"/>
          <ac:spMkLst>
            <pc:docMk/>
            <pc:sldMk cId="2969277989" sldId="262"/>
            <ac:spMk id="17" creationId="{F9B75CEF-DF4E-4BB4-BD3E-67CDD04BC2FF}"/>
          </ac:spMkLst>
        </pc:spChg>
      </pc:sldChg>
      <pc:sldChg chg="delSp modSp add">
        <pc:chgData name="ajo" userId="7da9fef2-341e-416c-9a59-64874ad21f1a" providerId="ADAL" clId="{07930A8D-FF80-4D48-B41B-411F11FAA4E6}" dt="2020-11-03T11:33:21.463" v="769" actId="478"/>
        <pc:sldMkLst>
          <pc:docMk/>
          <pc:sldMk cId="2428213966" sldId="263"/>
        </pc:sldMkLst>
        <pc:spChg chg="mod">
          <ac:chgData name="ajo" userId="7da9fef2-341e-416c-9a59-64874ad21f1a" providerId="ADAL" clId="{07930A8D-FF80-4D48-B41B-411F11FAA4E6}" dt="2020-11-03T11:33:19.389" v="766"/>
          <ac:spMkLst>
            <pc:docMk/>
            <pc:sldMk cId="2428213966" sldId="263"/>
            <ac:spMk id="11" creationId="{83354084-CF30-4606-9B05-3D889754A1F1}"/>
          </ac:spMkLst>
        </pc:spChg>
        <pc:spChg chg="del">
          <ac:chgData name="ajo" userId="7da9fef2-341e-416c-9a59-64874ad21f1a" providerId="ADAL" clId="{07930A8D-FF80-4D48-B41B-411F11FAA4E6}" dt="2020-11-03T11:33:20.378" v="767" actId="478"/>
          <ac:spMkLst>
            <pc:docMk/>
            <pc:sldMk cId="2428213966" sldId="263"/>
            <ac:spMk id="12" creationId="{C56BE3A3-DDBF-4C79-B383-B4220F6FF0A6}"/>
          </ac:spMkLst>
        </pc:spChg>
        <pc:spChg chg="del mod">
          <ac:chgData name="ajo" userId="7da9fef2-341e-416c-9a59-64874ad21f1a" providerId="ADAL" clId="{07930A8D-FF80-4D48-B41B-411F11FAA4E6}" dt="2020-11-03T11:33:21.463" v="769" actId="478"/>
          <ac:spMkLst>
            <pc:docMk/>
            <pc:sldMk cId="2428213966" sldId="263"/>
            <ac:spMk id="13" creationId="{18A6771F-FBD4-41C5-BCB7-57ED425F39C6}"/>
          </ac:spMkLst>
        </pc:spChg>
        <pc:spChg chg="mod">
          <ac:chgData name="ajo" userId="7da9fef2-341e-416c-9a59-64874ad21f1a" providerId="ADAL" clId="{07930A8D-FF80-4D48-B41B-411F11FAA4E6}" dt="2020-11-03T11:29:34.002" v="493" actId="20577"/>
          <ac:spMkLst>
            <pc:docMk/>
            <pc:sldMk cId="2428213966" sldId="263"/>
            <ac:spMk id="17" creationId="{F9B75CEF-DF4E-4BB4-BD3E-67CDD04BC2FF}"/>
          </ac:spMkLst>
        </pc:spChg>
      </pc:sldChg>
      <pc:sldChg chg="modSp add">
        <pc:chgData name="ajo" userId="7da9fef2-341e-416c-9a59-64874ad21f1a" providerId="ADAL" clId="{07930A8D-FF80-4D48-B41B-411F11FAA4E6}" dt="2020-11-03T11:37:02.123" v="809" actId="20577"/>
        <pc:sldMkLst>
          <pc:docMk/>
          <pc:sldMk cId="3078897060" sldId="264"/>
        </pc:sldMkLst>
        <pc:spChg chg="mod">
          <ac:chgData name="ajo" userId="7da9fef2-341e-416c-9a59-64874ad21f1a" providerId="ADAL" clId="{07930A8D-FF80-4D48-B41B-411F11FAA4E6}" dt="2020-11-03T11:37:02.123" v="809" actId="20577"/>
          <ac:spMkLst>
            <pc:docMk/>
            <pc:sldMk cId="3078897060" sldId="264"/>
            <ac:spMk id="17" creationId="{F9B75CEF-DF4E-4BB4-BD3E-67CDD04BC2FF}"/>
          </ac:spMkLst>
        </pc:spChg>
      </pc:sldChg>
      <pc:sldChg chg="modSp add">
        <pc:chgData name="ajo" userId="7da9fef2-341e-416c-9a59-64874ad21f1a" providerId="ADAL" clId="{07930A8D-FF80-4D48-B41B-411F11FAA4E6}" dt="2020-11-03T11:37:10.678" v="814" actId="20577"/>
        <pc:sldMkLst>
          <pc:docMk/>
          <pc:sldMk cId="2888711261" sldId="265"/>
        </pc:sldMkLst>
        <pc:spChg chg="mod">
          <ac:chgData name="ajo" userId="7da9fef2-341e-416c-9a59-64874ad21f1a" providerId="ADAL" clId="{07930A8D-FF80-4D48-B41B-411F11FAA4E6}" dt="2020-11-03T11:37:10.678" v="814" actId="20577"/>
          <ac:spMkLst>
            <pc:docMk/>
            <pc:sldMk cId="2888711261" sldId="265"/>
            <ac:spMk id="17" creationId="{F9B75CEF-DF4E-4BB4-BD3E-67CDD04BC2FF}"/>
          </ac:spMkLst>
        </pc:spChg>
      </pc:sldChg>
      <pc:sldChg chg="addSp delSp modSp add">
        <pc:chgData name="ajo" userId="7da9fef2-341e-416c-9a59-64874ad21f1a" providerId="ADAL" clId="{07930A8D-FF80-4D48-B41B-411F11FAA4E6}" dt="2020-11-03T11:49:09.915" v="828" actId="1076"/>
        <pc:sldMkLst>
          <pc:docMk/>
          <pc:sldMk cId="565200277" sldId="266"/>
        </pc:sldMkLst>
        <pc:spChg chg="del">
          <ac:chgData name="ajo" userId="7da9fef2-341e-416c-9a59-64874ad21f1a" providerId="ADAL" clId="{07930A8D-FF80-4D48-B41B-411F11FAA4E6}" dt="2020-11-03T11:48:39.576" v="819" actId="478"/>
          <ac:spMkLst>
            <pc:docMk/>
            <pc:sldMk cId="565200277" sldId="266"/>
            <ac:spMk id="2" creationId="{DBC9B349-77CD-46C1-BE52-78F375B769A9}"/>
          </ac:spMkLst>
        </pc:spChg>
        <pc:spChg chg="del">
          <ac:chgData name="ajo" userId="7da9fef2-341e-416c-9a59-64874ad21f1a" providerId="ADAL" clId="{07930A8D-FF80-4D48-B41B-411F11FAA4E6}" dt="2020-11-03T11:48:37.461" v="816"/>
          <ac:spMkLst>
            <pc:docMk/>
            <pc:sldMk cId="565200277" sldId="266"/>
            <ac:spMk id="3" creationId="{5FA4A4E6-4CDA-4C3E-828A-FB188D4A4D9B}"/>
          </ac:spMkLst>
        </pc:spChg>
        <pc:spChg chg="add mod">
          <ac:chgData name="ajo" userId="7da9fef2-341e-416c-9a59-64874ad21f1a" providerId="ADAL" clId="{07930A8D-FF80-4D48-B41B-411F11FAA4E6}" dt="2020-11-03T11:49:09.915" v="828" actId="1076"/>
          <ac:spMkLst>
            <pc:docMk/>
            <pc:sldMk cId="565200277" sldId="266"/>
            <ac:spMk id="6" creationId="{7675A61A-0C0F-4DF0-97CB-DD1C559F4D19}"/>
          </ac:spMkLst>
        </pc:spChg>
        <pc:picChg chg="add mod">
          <ac:chgData name="ajo" userId="7da9fef2-341e-416c-9a59-64874ad21f1a" providerId="ADAL" clId="{07930A8D-FF80-4D48-B41B-411F11FAA4E6}" dt="2020-11-03T11:48:43.052" v="821" actId="14100"/>
          <ac:picMkLst>
            <pc:docMk/>
            <pc:sldMk cId="565200277" sldId="266"/>
            <ac:picMk id="5" creationId="{54547343-3530-4A78-B96A-31B78E34FD88}"/>
          </ac:picMkLst>
        </pc:picChg>
      </pc:sldChg>
      <pc:sldChg chg="addSp delSp modSp add">
        <pc:chgData name="ajo" userId="7da9fef2-341e-416c-9a59-64874ad21f1a" providerId="ADAL" clId="{07930A8D-FF80-4D48-B41B-411F11FAA4E6}" dt="2020-11-03T12:22:04.754" v="842" actId="13822"/>
        <pc:sldMkLst>
          <pc:docMk/>
          <pc:sldMk cId="3441740533" sldId="267"/>
        </pc:sldMkLst>
        <pc:spChg chg="del">
          <ac:chgData name="ajo" userId="7da9fef2-341e-416c-9a59-64874ad21f1a" providerId="ADAL" clId="{07930A8D-FF80-4D48-B41B-411F11FAA4E6}" dt="2020-11-03T12:21:12.969" v="831" actId="478"/>
          <ac:spMkLst>
            <pc:docMk/>
            <pc:sldMk cId="3441740533" sldId="267"/>
            <ac:spMk id="2" creationId="{ECAB0B70-DA01-4683-A108-FAD397149BDE}"/>
          </ac:spMkLst>
        </pc:spChg>
        <pc:spChg chg="del">
          <ac:chgData name="ajo" userId="7da9fef2-341e-416c-9a59-64874ad21f1a" providerId="ADAL" clId="{07930A8D-FF80-4D48-B41B-411F11FAA4E6}" dt="2020-11-03T12:21:12.534" v="830" actId="478"/>
          <ac:spMkLst>
            <pc:docMk/>
            <pc:sldMk cId="3441740533" sldId="267"/>
            <ac:spMk id="3" creationId="{CAA6C149-2685-4088-98BC-88207271116D}"/>
          </ac:spMkLst>
        </pc:spChg>
        <pc:spChg chg="add del mod">
          <ac:chgData name="ajo" userId="7da9fef2-341e-416c-9a59-64874ad21f1a" providerId="ADAL" clId="{07930A8D-FF80-4D48-B41B-411F11FAA4E6}" dt="2020-11-03T12:21:57.101" v="840" actId="478"/>
          <ac:spMkLst>
            <pc:docMk/>
            <pc:sldMk cId="3441740533" sldId="267"/>
            <ac:spMk id="4" creationId="{7C868A81-BA9F-410E-A1C9-263453627D0D}"/>
          </ac:spMkLst>
        </pc:spChg>
        <pc:spChg chg="add mod">
          <ac:chgData name="ajo" userId="7da9fef2-341e-416c-9a59-64874ad21f1a" providerId="ADAL" clId="{07930A8D-FF80-4D48-B41B-411F11FAA4E6}" dt="2020-11-03T12:22:04.754" v="842" actId="13822"/>
          <ac:spMkLst>
            <pc:docMk/>
            <pc:sldMk cId="3441740533" sldId="267"/>
            <ac:spMk id="5" creationId="{3E3E0FB2-E7AA-4536-9CD8-D249F64265B5}"/>
          </ac:spMkLst>
        </pc:spChg>
      </pc:sldChg>
      <pc:sldChg chg="addSp delSp modSp add">
        <pc:chgData name="ajo" userId="7da9fef2-341e-416c-9a59-64874ad21f1a" providerId="ADAL" clId="{07930A8D-FF80-4D48-B41B-411F11FAA4E6}" dt="2020-11-03T12:41:07.832" v="856" actId="732"/>
        <pc:sldMkLst>
          <pc:docMk/>
          <pc:sldMk cId="1480274906" sldId="268"/>
        </pc:sldMkLst>
        <pc:spChg chg="del">
          <ac:chgData name="ajo" userId="7da9fef2-341e-416c-9a59-64874ad21f1a" providerId="ADAL" clId="{07930A8D-FF80-4D48-B41B-411F11FAA4E6}" dt="2020-11-03T12:40:08.429" v="847" actId="478"/>
          <ac:spMkLst>
            <pc:docMk/>
            <pc:sldMk cId="1480274906" sldId="268"/>
            <ac:spMk id="2" creationId="{0E49199B-5E3D-4245-9DF2-B0FFB3005F06}"/>
          </ac:spMkLst>
        </pc:spChg>
        <pc:spChg chg="del">
          <ac:chgData name="ajo" userId="7da9fef2-341e-416c-9a59-64874ad21f1a" providerId="ADAL" clId="{07930A8D-FF80-4D48-B41B-411F11FAA4E6}" dt="2020-11-03T12:40:05.877" v="846" actId="478"/>
          <ac:spMkLst>
            <pc:docMk/>
            <pc:sldMk cId="1480274906" sldId="268"/>
            <ac:spMk id="3" creationId="{E779E75A-5D07-46D6-9A30-4BDF63AE63FD}"/>
          </ac:spMkLst>
        </pc:spChg>
        <pc:picChg chg="add del">
          <ac:chgData name="ajo" userId="7da9fef2-341e-416c-9a59-64874ad21f1a" providerId="ADAL" clId="{07930A8D-FF80-4D48-B41B-411F11FAA4E6}" dt="2020-11-03T12:39:59.455" v="845"/>
          <ac:picMkLst>
            <pc:docMk/>
            <pc:sldMk cId="1480274906" sldId="268"/>
            <ac:picMk id="4" creationId="{A92E3ACC-2675-4B8C-89F9-A617D374D3EF}"/>
          </ac:picMkLst>
        </pc:picChg>
        <pc:picChg chg="add mod modCrop">
          <ac:chgData name="ajo" userId="7da9fef2-341e-416c-9a59-64874ad21f1a" providerId="ADAL" clId="{07930A8D-FF80-4D48-B41B-411F11FAA4E6}" dt="2020-11-03T12:41:07.832" v="856" actId="732"/>
          <ac:picMkLst>
            <pc:docMk/>
            <pc:sldMk cId="1480274906" sldId="268"/>
            <ac:picMk id="6" creationId="{5831AC4B-B88F-408A-8298-EFA216A5361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78482-1FA6-4713-B8D8-01376BE66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F336FD-E0BE-4BCD-970B-73A77DA95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1656F0-F1AE-4403-A77E-7E2B82E7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4BAE-5848-4001-AA1B-DE09BFEF17C7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3F5863-8083-4F25-92B3-7F5D5D551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C46E31-FA15-4BF1-9301-DC74970D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DCB0-8F28-42DD-8F3F-8136C2214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0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E7F25-157E-4B2E-9A66-634BD87C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3ED950-5525-4834-BA3A-FD2A8B98F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7F3594-BD11-437D-BFD1-111FDCD51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4BAE-5848-4001-AA1B-DE09BFEF17C7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0209EB-DD14-463F-AD4B-0D1E1E47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423A36-79D0-4B84-97F8-6F17A065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DCB0-8F28-42DD-8F3F-8136C2214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7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8DF861-067D-40C1-AB71-03574FAE9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98DF1D-B87A-437C-BB81-10340C65D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BD362-EB4D-4893-8F30-F059F44BD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4BAE-5848-4001-AA1B-DE09BFEF17C7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97E29-F85A-40F8-8347-4E689099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D6131-372F-4A49-A1F0-A6BF24E0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DCB0-8F28-42DD-8F3F-8136C2214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28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6E0B1-53AA-4C13-ABAF-EEE9AA8D3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6139E3-B029-419E-AC05-05CF7D532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426B8-F57E-4E3A-A56E-EBFBE772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4BAE-5848-4001-AA1B-DE09BFEF17C7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D3B304-0628-46B9-A0BF-0489CFA7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D2B859-5E2A-4C19-99B1-B641A222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DCB0-8F28-42DD-8F3F-8136C2214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09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21EDC-F905-46DB-96D6-83AC5E730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136B4D-295A-4026-9E73-8DE323E8F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22EF2-DB29-4FB7-A752-43A6C6AF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4BAE-5848-4001-AA1B-DE09BFEF17C7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4C6B13-E38D-482A-B541-EC6785A3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E7C16C-9722-40BB-BBC7-7901301BC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DCB0-8F28-42DD-8F3F-8136C2214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74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E2675-58A2-49A3-9A1E-5FB11F6B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BCE893-B24D-4950-9242-0A63FA132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D212B1-9EB9-4A9C-B3FA-8FF1595D5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8412DD-A499-4F27-8CB7-54BE1241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4BAE-5848-4001-AA1B-DE09BFEF17C7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2FAEF1-EB5C-4953-8B6F-2F9CDC27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F7DE3A-E83A-4A26-A01D-7CA776F9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DCB0-8F28-42DD-8F3F-8136C2214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54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66559-5809-462F-BA05-D2CB81EF6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DD6D2B-D7B1-4EFE-95F3-EDA27670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9D9082-8CD4-4F83-939D-EC3CE4156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773925-84AC-45B6-8ACA-1D2B767AD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DB5333-6467-4404-B0E0-720F7FB8F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26274C-2EF9-4A19-A389-D6FE6BB0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4BAE-5848-4001-AA1B-DE09BFEF17C7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1E0C92-6E8F-4160-9118-AA561DCB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81E7AB-E194-4461-9FFC-E33D2B6A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DCB0-8F28-42DD-8F3F-8136C2214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45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0B10E-3D60-4A64-B772-EE8F93F5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C04C33-C84C-4673-B6A5-B72E36CD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4BAE-5848-4001-AA1B-DE09BFEF17C7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A299FB-0904-43A4-BE39-967826C6C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5AFDF2-B773-41DC-9294-CE94F4EB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DCB0-8F28-42DD-8F3F-8136C2214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65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5840D4-AC17-4E65-B78C-E03C0E41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4BAE-5848-4001-AA1B-DE09BFEF17C7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743D90-D6A4-4FF1-8502-ECA00233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1A2E3B-A9FF-4CEB-91BE-A8FC71A7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DCB0-8F28-42DD-8F3F-8136C2214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9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7675E-2AFD-4732-A6ED-6FAA38BE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7A46B-8515-4AA8-9ABD-F20DC86EC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4D4889-D074-4D74-880B-C1E945C7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4D1AA6-9443-4122-9E58-1BC7E871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4BAE-5848-4001-AA1B-DE09BFEF17C7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7B0C7D-D7FE-4F6F-9CEE-E546CFC8B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174AD0-B1EC-41DB-A27D-F905D8DD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DCB0-8F28-42DD-8F3F-8136C2214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99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33D1D-7C3D-4091-BBD9-4741BD07F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74F7AA-55A2-4E0A-84E7-486DFB1F12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99997D-D497-4B1C-9FAD-10DCDB41C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C8223F-BD98-4A69-A035-D26B24EF1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4BAE-5848-4001-AA1B-DE09BFEF17C7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D6F9F5-EA9B-48B5-8EA9-EDD6D78DD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947374-B637-4D1D-BD2A-24DF519F7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DCB0-8F28-42DD-8F3F-8136C2214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81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BC968F-FBA0-411A-BC95-A8E252162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549E9C-49C2-468C-9CFB-78418DD39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14CB1-089F-4F35-9FFE-D196B08C0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64BAE-5848-4001-AA1B-DE09BFEF17C7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7ED506-FB17-40C8-8AD9-160CCE73D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5943BC-B6E2-472A-B9C7-681F5EEF0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DDCB0-8F28-42DD-8F3F-8136C2214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53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77F340-EFF7-411E-B87A-2DB434A61A52}"/>
              </a:ext>
            </a:extLst>
          </p:cNvPr>
          <p:cNvSpPr txBox="1"/>
          <p:nvPr/>
        </p:nvSpPr>
        <p:spPr>
          <a:xfrm>
            <a:off x="486561" y="494950"/>
            <a:ext cx="7524925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메인 화면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플래시 게임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온라인 게임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구매랭킹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회원가입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로그인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아이디</a:t>
            </a:r>
            <a:r>
              <a:rPr lang="en-US" altLang="ko-KR"/>
              <a:t>/</a:t>
            </a:r>
            <a:r>
              <a:rPr lang="ko-KR" altLang="en-US"/>
              <a:t>비밀번호 찾기</a:t>
            </a:r>
            <a:endParaRPr lang="en-US" altLang="ko-KR"/>
          </a:p>
          <a:p>
            <a:pPr>
              <a:lnSpc>
                <a:spcPct val="1500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555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88FCE8F-0A07-4037-AF23-85C41F873875}"/>
              </a:ext>
            </a:extLst>
          </p:cNvPr>
          <p:cNvSpPr/>
          <p:nvPr/>
        </p:nvSpPr>
        <p:spPr>
          <a:xfrm>
            <a:off x="218114" y="226503"/>
            <a:ext cx="796954" cy="805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2EE17-BF0B-4C4B-940B-F96C4474EA5B}"/>
              </a:ext>
            </a:extLst>
          </p:cNvPr>
          <p:cNvSpPr txBox="1"/>
          <p:nvPr/>
        </p:nvSpPr>
        <p:spPr>
          <a:xfrm>
            <a:off x="218115" y="498369"/>
            <a:ext cx="796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LOGO</a:t>
            </a:r>
            <a:endParaRPr lang="ko-KR" altLang="en-US" sz="11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FDC702-BA6F-4836-9C7A-EE18E4401A74}"/>
              </a:ext>
            </a:extLst>
          </p:cNvPr>
          <p:cNvSpPr/>
          <p:nvPr/>
        </p:nvSpPr>
        <p:spPr>
          <a:xfrm>
            <a:off x="1159079" y="226503"/>
            <a:ext cx="796954" cy="805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F644A9-C367-4390-9B6B-166012A8A75C}"/>
              </a:ext>
            </a:extLst>
          </p:cNvPr>
          <p:cNvSpPr txBox="1"/>
          <p:nvPr/>
        </p:nvSpPr>
        <p:spPr>
          <a:xfrm>
            <a:off x="1159079" y="413730"/>
            <a:ext cx="7969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Site Name</a:t>
            </a:r>
            <a:endParaRPr lang="ko-KR" altLang="en-US" sz="11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873869-ADF9-491B-8A9D-FF929A66ED1C}"/>
              </a:ext>
            </a:extLst>
          </p:cNvPr>
          <p:cNvSpPr/>
          <p:nvPr/>
        </p:nvSpPr>
        <p:spPr>
          <a:xfrm>
            <a:off x="2477548" y="413730"/>
            <a:ext cx="6474903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C9D33-CEB3-4C41-8288-AB720C493CF9}"/>
              </a:ext>
            </a:extLst>
          </p:cNvPr>
          <p:cNvSpPr txBox="1"/>
          <p:nvPr/>
        </p:nvSpPr>
        <p:spPr>
          <a:xfrm>
            <a:off x="2738305" y="431256"/>
            <a:ext cx="59533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Category</a:t>
            </a:r>
          </a:p>
          <a:p>
            <a:pPr algn="ctr"/>
            <a:r>
              <a:rPr lang="en-US" altLang="ko-KR" sz="1100"/>
              <a:t>(My Page, My Games, Community, Support)</a:t>
            </a:r>
            <a:endParaRPr lang="ko-KR" altLang="en-US" sz="11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B2B0F5-AB16-4547-9206-F5D3994FE213}"/>
              </a:ext>
            </a:extLst>
          </p:cNvPr>
          <p:cNvSpPr txBox="1"/>
          <p:nvPr/>
        </p:nvSpPr>
        <p:spPr>
          <a:xfrm>
            <a:off x="2477548" y="1417739"/>
            <a:ext cx="7186569" cy="24244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354084-CF30-4606-9B05-3D889754A1F1}"/>
              </a:ext>
            </a:extLst>
          </p:cNvPr>
          <p:cNvSpPr txBox="1"/>
          <p:nvPr/>
        </p:nvSpPr>
        <p:spPr>
          <a:xfrm>
            <a:off x="5316521" y="2561311"/>
            <a:ext cx="1294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게임 구매 화면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C31085-617A-417F-9B13-46DF0E911246}"/>
              </a:ext>
            </a:extLst>
          </p:cNvPr>
          <p:cNvSpPr/>
          <p:nvPr/>
        </p:nvSpPr>
        <p:spPr>
          <a:xfrm>
            <a:off x="218113" y="1561750"/>
            <a:ext cx="1912691" cy="4892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CA2E9-C359-42CB-B599-9824805F736B}"/>
              </a:ext>
            </a:extLst>
          </p:cNvPr>
          <p:cNvSpPr txBox="1"/>
          <p:nvPr/>
        </p:nvSpPr>
        <p:spPr>
          <a:xfrm>
            <a:off x="218115" y="1833616"/>
            <a:ext cx="1912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실시간 검색어</a:t>
            </a:r>
            <a:endParaRPr lang="en-US" altLang="ko-KR" sz="1100"/>
          </a:p>
          <a:p>
            <a:pPr algn="ctr"/>
            <a:r>
              <a:rPr lang="ko-KR" altLang="en-US" sz="1100"/>
              <a:t>게임 랭킹</a:t>
            </a:r>
            <a:endParaRPr lang="en-US" altLang="ko-KR" sz="1100"/>
          </a:p>
          <a:p>
            <a:pPr algn="ctr"/>
            <a:r>
              <a:rPr lang="ko-KR" altLang="en-US" sz="1100"/>
              <a:t>할인 게임</a:t>
            </a:r>
            <a:endParaRPr lang="en-US" altLang="ko-KR" sz="1100"/>
          </a:p>
          <a:p>
            <a:pPr algn="ctr"/>
            <a:r>
              <a:rPr lang="en-US" altLang="ko-KR" sz="1100"/>
              <a:t>etc</a:t>
            </a:r>
            <a:endParaRPr lang="ko-KR" altLang="en-US" sz="11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B75CEF-DF4E-4BB4-BD3E-67CDD04BC2FF}"/>
              </a:ext>
            </a:extLst>
          </p:cNvPr>
          <p:cNvSpPr txBox="1"/>
          <p:nvPr/>
        </p:nvSpPr>
        <p:spPr>
          <a:xfrm>
            <a:off x="10612073" y="151002"/>
            <a:ext cx="168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# sale</a:t>
            </a:r>
            <a:endParaRPr lang="ko-KR" altLang="en-US" b="1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657A3C-205B-4E32-A52A-DEC72D131293}"/>
              </a:ext>
            </a:extLst>
          </p:cNvPr>
          <p:cNvGrpSpPr/>
          <p:nvPr/>
        </p:nvGrpSpPr>
        <p:grpSpPr>
          <a:xfrm>
            <a:off x="7215230" y="978297"/>
            <a:ext cx="2448886" cy="288235"/>
            <a:chOff x="7215230" y="978297"/>
            <a:chExt cx="2448886" cy="28823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A1320EF-86AE-48A6-9979-E5F3B02C6BC7}"/>
                </a:ext>
              </a:extLst>
            </p:cNvPr>
            <p:cNvSpPr/>
            <p:nvPr/>
          </p:nvSpPr>
          <p:spPr>
            <a:xfrm>
              <a:off x="7215230" y="978297"/>
              <a:ext cx="2448886" cy="2882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0030E1C-709C-4D56-861E-D6A7BF2AFCB5}"/>
                </a:ext>
              </a:extLst>
            </p:cNvPr>
            <p:cNvSpPr txBox="1"/>
            <p:nvPr/>
          </p:nvSpPr>
          <p:spPr>
            <a:xfrm>
              <a:off x="7792671" y="991610"/>
              <a:ext cx="12940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/>
                <a:t>Search bar</a:t>
              </a:r>
              <a:endParaRPr lang="ko-KR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2888711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꽃이(가) 표시된 사진&#10;&#10;자동 생성된 설명">
            <a:extLst>
              <a:ext uri="{FF2B5EF4-FFF2-40B4-BE49-F238E27FC236}">
                <a16:creationId xmlns:a16="http://schemas.microsoft.com/office/drawing/2014/main" id="{54547343-3530-4A78-B96A-31B78E34F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183" y="1403955"/>
            <a:ext cx="3158714" cy="3158714"/>
          </a:xfr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7675A61A-0C0F-4DF0-97CB-DD1C559F4D19}"/>
              </a:ext>
            </a:extLst>
          </p:cNvPr>
          <p:cNvSpPr/>
          <p:nvPr/>
        </p:nvSpPr>
        <p:spPr>
          <a:xfrm>
            <a:off x="5909702" y="3011647"/>
            <a:ext cx="918937" cy="10066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00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그리기, 꽃이(가) 표시된 사진&#10;&#10;자동 생성된 설명">
            <a:extLst>
              <a:ext uri="{FF2B5EF4-FFF2-40B4-BE49-F238E27FC236}">
                <a16:creationId xmlns:a16="http://schemas.microsoft.com/office/drawing/2014/main" id="{5831AC4B-B88F-408A-8298-EFA216A536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20" t="7663" r="50644" b="34209"/>
          <a:stretch/>
        </p:blipFill>
        <p:spPr>
          <a:xfrm>
            <a:off x="4258491" y="1158240"/>
            <a:ext cx="1767840" cy="311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74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E3E0FB2-E7AA-4536-9CD8-D249F64265B5}"/>
              </a:ext>
            </a:extLst>
          </p:cNvPr>
          <p:cNvSpPr/>
          <p:nvPr/>
        </p:nvSpPr>
        <p:spPr>
          <a:xfrm>
            <a:off x="1399592" y="2183363"/>
            <a:ext cx="8472196" cy="1670180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740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88FCE8F-0A07-4037-AF23-85C41F873875}"/>
              </a:ext>
            </a:extLst>
          </p:cNvPr>
          <p:cNvSpPr/>
          <p:nvPr/>
        </p:nvSpPr>
        <p:spPr>
          <a:xfrm>
            <a:off x="218114" y="226503"/>
            <a:ext cx="796954" cy="805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2EE17-BF0B-4C4B-940B-F96C4474EA5B}"/>
              </a:ext>
            </a:extLst>
          </p:cNvPr>
          <p:cNvSpPr txBox="1"/>
          <p:nvPr/>
        </p:nvSpPr>
        <p:spPr>
          <a:xfrm>
            <a:off x="218115" y="498369"/>
            <a:ext cx="796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LOGO</a:t>
            </a:r>
            <a:endParaRPr lang="ko-KR" altLang="en-US" sz="11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FDC702-BA6F-4836-9C7A-EE18E4401A74}"/>
              </a:ext>
            </a:extLst>
          </p:cNvPr>
          <p:cNvSpPr/>
          <p:nvPr/>
        </p:nvSpPr>
        <p:spPr>
          <a:xfrm>
            <a:off x="1159079" y="226503"/>
            <a:ext cx="796954" cy="805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F644A9-C367-4390-9B6B-166012A8A75C}"/>
              </a:ext>
            </a:extLst>
          </p:cNvPr>
          <p:cNvSpPr txBox="1"/>
          <p:nvPr/>
        </p:nvSpPr>
        <p:spPr>
          <a:xfrm>
            <a:off x="1159079" y="413730"/>
            <a:ext cx="7969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Site Name</a:t>
            </a:r>
            <a:endParaRPr lang="ko-KR" altLang="en-US" sz="11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873869-ADF9-491B-8A9D-FF929A66ED1C}"/>
              </a:ext>
            </a:extLst>
          </p:cNvPr>
          <p:cNvSpPr/>
          <p:nvPr/>
        </p:nvSpPr>
        <p:spPr>
          <a:xfrm>
            <a:off x="2477546" y="222222"/>
            <a:ext cx="7186569" cy="805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C9D33-CEB3-4C41-8288-AB720C493CF9}"/>
              </a:ext>
            </a:extLst>
          </p:cNvPr>
          <p:cNvSpPr txBox="1"/>
          <p:nvPr/>
        </p:nvSpPr>
        <p:spPr>
          <a:xfrm>
            <a:off x="2986828" y="404439"/>
            <a:ext cx="59533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Category</a:t>
            </a:r>
          </a:p>
          <a:p>
            <a:pPr algn="ctr"/>
            <a:r>
              <a:rPr lang="en-US" altLang="ko-KR" sz="1100"/>
              <a:t>(My Page, My Games, Community, Support)</a:t>
            </a:r>
            <a:endParaRPr lang="ko-KR" altLang="en-US" sz="11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A6771F-FBD4-41C5-BCB7-57ED425F39C6}"/>
              </a:ext>
            </a:extLst>
          </p:cNvPr>
          <p:cNvSpPr txBox="1"/>
          <p:nvPr/>
        </p:nvSpPr>
        <p:spPr>
          <a:xfrm>
            <a:off x="5207464" y="5009374"/>
            <a:ext cx="15121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움직이는 화면</a:t>
            </a:r>
            <a:endParaRPr lang="en-US" altLang="ko-KR" sz="1100"/>
          </a:p>
          <a:p>
            <a:pPr algn="ctr"/>
            <a:r>
              <a:rPr lang="en-US" altLang="ko-KR" sz="1100"/>
              <a:t>(</a:t>
            </a:r>
            <a:r>
              <a:rPr lang="ko-KR" altLang="en-US" sz="1100"/>
              <a:t>게임 플레이 영상</a:t>
            </a:r>
            <a:r>
              <a:rPr lang="en-US" altLang="ko-KR" sz="1100"/>
              <a:t>)</a:t>
            </a:r>
          </a:p>
          <a:p>
            <a:pPr algn="ctr"/>
            <a:r>
              <a:rPr lang="en-US" altLang="ko-KR" sz="1100"/>
              <a:t>Youtube </a:t>
            </a:r>
            <a:r>
              <a:rPr lang="ko-KR" altLang="en-US" sz="1100"/>
              <a:t>연동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C31085-617A-417F-9B13-46DF0E911246}"/>
              </a:ext>
            </a:extLst>
          </p:cNvPr>
          <p:cNvSpPr/>
          <p:nvPr/>
        </p:nvSpPr>
        <p:spPr>
          <a:xfrm>
            <a:off x="218113" y="2307771"/>
            <a:ext cx="1737919" cy="414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CA2E9-C359-42CB-B599-9824805F736B}"/>
              </a:ext>
            </a:extLst>
          </p:cNvPr>
          <p:cNvSpPr txBox="1"/>
          <p:nvPr/>
        </p:nvSpPr>
        <p:spPr>
          <a:xfrm>
            <a:off x="130727" y="3793215"/>
            <a:ext cx="1912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실시간 검색어</a:t>
            </a:r>
            <a:endParaRPr lang="en-US" altLang="ko-KR" sz="1100"/>
          </a:p>
          <a:p>
            <a:pPr algn="ctr"/>
            <a:r>
              <a:rPr lang="ko-KR" altLang="en-US" sz="1100"/>
              <a:t>게임 랭킹</a:t>
            </a:r>
            <a:endParaRPr lang="en-US" altLang="ko-KR" sz="1100"/>
          </a:p>
          <a:p>
            <a:pPr algn="ctr"/>
            <a:r>
              <a:rPr lang="ko-KR" altLang="en-US" sz="1100"/>
              <a:t>할인 게임</a:t>
            </a:r>
            <a:endParaRPr lang="en-US" altLang="ko-KR" sz="1100"/>
          </a:p>
          <a:p>
            <a:pPr algn="ctr"/>
            <a:r>
              <a:rPr lang="en-US" altLang="ko-KR" sz="1100"/>
              <a:t>etc</a:t>
            </a:r>
            <a:endParaRPr lang="ko-KR" altLang="en-US" sz="11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B75CEF-DF4E-4BB4-BD3E-67CDD04BC2FF}"/>
              </a:ext>
            </a:extLst>
          </p:cNvPr>
          <p:cNvSpPr txBox="1"/>
          <p:nvPr/>
        </p:nvSpPr>
        <p:spPr>
          <a:xfrm>
            <a:off x="10612073" y="151002"/>
            <a:ext cx="145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# main</a:t>
            </a:r>
            <a:endParaRPr lang="ko-KR" altLang="en-US" b="1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8110792-6448-4729-81F7-037FB0F1DE90}"/>
              </a:ext>
            </a:extLst>
          </p:cNvPr>
          <p:cNvGrpSpPr/>
          <p:nvPr/>
        </p:nvGrpSpPr>
        <p:grpSpPr>
          <a:xfrm>
            <a:off x="218113" y="1152652"/>
            <a:ext cx="1737919" cy="288235"/>
            <a:chOff x="218114" y="1005931"/>
            <a:chExt cx="1737919" cy="28823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DE5A649-E291-4D2E-8DE6-7787015B47E7}"/>
                </a:ext>
              </a:extLst>
            </p:cNvPr>
            <p:cNvSpPr/>
            <p:nvPr/>
          </p:nvSpPr>
          <p:spPr>
            <a:xfrm>
              <a:off x="218114" y="1005931"/>
              <a:ext cx="1737919" cy="2882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C840325-D9FF-46CE-9E9D-2A5AECFEA077}"/>
                </a:ext>
              </a:extLst>
            </p:cNvPr>
            <p:cNvSpPr txBox="1"/>
            <p:nvPr/>
          </p:nvSpPr>
          <p:spPr>
            <a:xfrm>
              <a:off x="440071" y="1005931"/>
              <a:ext cx="12940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/>
                <a:t>Search bar</a:t>
              </a:r>
              <a:endParaRPr lang="ko-KR" altLang="en-US" sz="1100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447C45-8989-40B1-842C-2D1C67F4F3DB}"/>
              </a:ext>
            </a:extLst>
          </p:cNvPr>
          <p:cNvSpPr/>
          <p:nvPr/>
        </p:nvSpPr>
        <p:spPr>
          <a:xfrm>
            <a:off x="2477546" y="1152652"/>
            <a:ext cx="7186569" cy="2424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9E70C1-4451-4B16-9442-F582EBAD6C5D}"/>
              </a:ext>
            </a:extLst>
          </p:cNvPr>
          <p:cNvSpPr txBox="1"/>
          <p:nvPr/>
        </p:nvSpPr>
        <p:spPr>
          <a:xfrm>
            <a:off x="4918494" y="2412901"/>
            <a:ext cx="20900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움직이는 화면</a:t>
            </a:r>
            <a:endParaRPr lang="en-US" altLang="ko-KR" sz="1100"/>
          </a:p>
          <a:p>
            <a:pPr algn="ctr"/>
            <a:r>
              <a:rPr lang="en-US" altLang="ko-KR" sz="1100"/>
              <a:t>(</a:t>
            </a:r>
            <a:r>
              <a:rPr lang="ko-KR" altLang="en-US" sz="1100"/>
              <a:t>게임 소개</a:t>
            </a:r>
            <a:r>
              <a:rPr lang="en-US" altLang="ko-KR" sz="1100"/>
              <a:t>)</a:t>
            </a:r>
            <a:endParaRPr lang="ko-KR" altLang="en-US" sz="1100"/>
          </a:p>
          <a:p>
            <a:endParaRPr lang="ko-KR" altLang="en-US" sz="11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E7C050B-CBA8-40BB-9A93-29D6C7264EC8}"/>
              </a:ext>
            </a:extLst>
          </p:cNvPr>
          <p:cNvSpPr/>
          <p:nvPr/>
        </p:nvSpPr>
        <p:spPr>
          <a:xfrm>
            <a:off x="2477545" y="3797164"/>
            <a:ext cx="7186569" cy="2656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7053E2-7929-4161-BEE6-DE359AC36C27}"/>
              </a:ext>
            </a:extLst>
          </p:cNvPr>
          <p:cNvSpPr txBox="1"/>
          <p:nvPr/>
        </p:nvSpPr>
        <p:spPr>
          <a:xfrm>
            <a:off x="9988731" y="1414262"/>
            <a:ext cx="18897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/>
              <a:t>틀짜기</a:t>
            </a:r>
            <a:endParaRPr lang="en-US" altLang="ko-KR" sz="1400"/>
          </a:p>
          <a:p>
            <a:pPr marL="342900" indent="-342900">
              <a:buAutoNum type="arabicPeriod"/>
            </a:pPr>
            <a:r>
              <a:rPr lang="ko-KR" altLang="en-US" sz="1400"/>
              <a:t>비율 맞추기</a:t>
            </a:r>
            <a:endParaRPr lang="en-US" altLang="ko-KR" sz="1400"/>
          </a:p>
          <a:p>
            <a:pPr marL="342900" indent="-342900">
              <a:buAutoNum type="arabicPeriod"/>
            </a:pPr>
            <a:r>
              <a:rPr lang="ko-KR" altLang="en-US" sz="1400"/>
              <a:t>내용 채워넣기</a:t>
            </a:r>
            <a:endParaRPr lang="en-US" altLang="ko-KR" sz="1400"/>
          </a:p>
          <a:p>
            <a:pPr marL="342900" indent="-342900">
              <a:buAutoNum type="arabicPeriod"/>
            </a:pPr>
            <a:r>
              <a:rPr lang="ko-KR" altLang="en-US" sz="1400"/>
              <a:t>동적웹</a:t>
            </a:r>
            <a:endParaRPr lang="en-US" altLang="ko-KR" sz="1400"/>
          </a:p>
          <a:p>
            <a:pPr marL="342900" indent="-342900">
              <a:buAutoNum type="arabicPeriod"/>
            </a:pPr>
            <a:r>
              <a:rPr lang="ko-KR" altLang="en-US" sz="1400"/>
              <a:t>유튜브 연동</a:t>
            </a:r>
            <a:endParaRPr lang="en-US" altLang="ko-KR" sz="140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7BD0AC0-C7E1-4F9F-9545-A017C4129A7B}"/>
              </a:ext>
            </a:extLst>
          </p:cNvPr>
          <p:cNvGrpSpPr/>
          <p:nvPr/>
        </p:nvGrpSpPr>
        <p:grpSpPr>
          <a:xfrm>
            <a:off x="218113" y="1501430"/>
            <a:ext cx="1737919" cy="743993"/>
            <a:chOff x="218114" y="1005931"/>
            <a:chExt cx="1737919" cy="28823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D26CBB3-4293-4A51-8F2D-AFCDD9DF50DA}"/>
                </a:ext>
              </a:extLst>
            </p:cNvPr>
            <p:cNvSpPr/>
            <p:nvPr/>
          </p:nvSpPr>
          <p:spPr>
            <a:xfrm>
              <a:off x="218114" y="1005931"/>
              <a:ext cx="1737919" cy="2882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A22582B-8293-4523-9FFB-8875AED86F24}"/>
                </a:ext>
              </a:extLst>
            </p:cNvPr>
            <p:cNvSpPr txBox="1"/>
            <p:nvPr/>
          </p:nvSpPr>
          <p:spPr>
            <a:xfrm>
              <a:off x="440071" y="1005931"/>
              <a:ext cx="1294004" cy="101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100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6E72BB-C1C6-421D-B527-E7CA0E7A35FC}"/>
              </a:ext>
            </a:extLst>
          </p:cNvPr>
          <p:cNvSpPr/>
          <p:nvPr/>
        </p:nvSpPr>
        <p:spPr>
          <a:xfrm>
            <a:off x="287383" y="1602379"/>
            <a:ext cx="1541417" cy="239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1C02B24-992A-4C9B-8BE8-FCABC9355C74}"/>
              </a:ext>
            </a:extLst>
          </p:cNvPr>
          <p:cNvSpPr/>
          <p:nvPr/>
        </p:nvSpPr>
        <p:spPr>
          <a:xfrm>
            <a:off x="287382" y="1920145"/>
            <a:ext cx="1541417" cy="239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CF02B-BE93-4924-A6DC-A1C42554E166}"/>
              </a:ext>
            </a:extLst>
          </p:cNvPr>
          <p:cNvSpPr txBox="1"/>
          <p:nvPr/>
        </p:nvSpPr>
        <p:spPr>
          <a:xfrm>
            <a:off x="287382" y="1597992"/>
            <a:ext cx="1541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ID</a:t>
            </a:r>
            <a:endParaRPr lang="ko-KR" altLang="en-US" sz="10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32CAA1-19B1-4AE1-9B6F-E779888CAC6F}"/>
              </a:ext>
            </a:extLst>
          </p:cNvPr>
          <p:cNvSpPr txBox="1"/>
          <p:nvPr/>
        </p:nvSpPr>
        <p:spPr>
          <a:xfrm>
            <a:off x="274839" y="1916772"/>
            <a:ext cx="1541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PW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1808325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88FCE8F-0A07-4037-AF23-85C41F873875}"/>
              </a:ext>
            </a:extLst>
          </p:cNvPr>
          <p:cNvSpPr/>
          <p:nvPr/>
        </p:nvSpPr>
        <p:spPr>
          <a:xfrm>
            <a:off x="218114" y="226503"/>
            <a:ext cx="796954" cy="805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2EE17-BF0B-4C4B-940B-F96C4474EA5B}"/>
              </a:ext>
            </a:extLst>
          </p:cNvPr>
          <p:cNvSpPr txBox="1"/>
          <p:nvPr/>
        </p:nvSpPr>
        <p:spPr>
          <a:xfrm>
            <a:off x="218115" y="498369"/>
            <a:ext cx="796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LOGO</a:t>
            </a:r>
            <a:endParaRPr lang="ko-KR" altLang="en-US" sz="11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FDC702-BA6F-4836-9C7A-EE18E4401A74}"/>
              </a:ext>
            </a:extLst>
          </p:cNvPr>
          <p:cNvSpPr/>
          <p:nvPr/>
        </p:nvSpPr>
        <p:spPr>
          <a:xfrm>
            <a:off x="1159079" y="226503"/>
            <a:ext cx="796954" cy="805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F644A9-C367-4390-9B6B-166012A8A75C}"/>
              </a:ext>
            </a:extLst>
          </p:cNvPr>
          <p:cNvSpPr txBox="1"/>
          <p:nvPr/>
        </p:nvSpPr>
        <p:spPr>
          <a:xfrm>
            <a:off x="1159079" y="413730"/>
            <a:ext cx="7969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Site Name</a:t>
            </a:r>
            <a:endParaRPr lang="ko-KR" altLang="en-US" sz="11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873869-ADF9-491B-8A9D-FF929A66ED1C}"/>
              </a:ext>
            </a:extLst>
          </p:cNvPr>
          <p:cNvSpPr/>
          <p:nvPr/>
        </p:nvSpPr>
        <p:spPr>
          <a:xfrm>
            <a:off x="2477548" y="413730"/>
            <a:ext cx="6474903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C9D33-CEB3-4C41-8288-AB720C493CF9}"/>
              </a:ext>
            </a:extLst>
          </p:cNvPr>
          <p:cNvSpPr txBox="1"/>
          <p:nvPr/>
        </p:nvSpPr>
        <p:spPr>
          <a:xfrm>
            <a:off x="2738305" y="431256"/>
            <a:ext cx="59533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Category</a:t>
            </a:r>
          </a:p>
          <a:p>
            <a:pPr algn="ctr"/>
            <a:r>
              <a:rPr lang="en-US" altLang="ko-KR" sz="1100"/>
              <a:t>(My Page, My Games, Community, Support)</a:t>
            </a:r>
            <a:endParaRPr lang="ko-KR" altLang="en-US" sz="11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B2B0F5-AB16-4547-9206-F5D3994FE213}"/>
              </a:ext>
            </a:extLst>
          </p:cNvPr>
          <p:cNvSpPr txBox="1"/>
          <p:nvPr/>
        </p:nvSpPr>
        <p:spPr>
          <a:xfrm>
            <a:off x="2477548" y="1417739"/>
            <a:ext cx="7186569" cy="24244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354084-CF30-4606-9B05-3D889754A1F1}"/>
              </a:ext>
            </a:extLst>
          </p:cNvPr>
          <p:cNvSpPr txBox="1"/>
          <p:nvPr/>
        </p:nvSpPr>
        <p:spPr>
          <a:xfrm>
            <a:off x="5316521" y="2561311"/>
            <a:ext cx="1294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내 정보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C31085-617A-417F-9B13-46DF0E911246}"/>
              </a:ext>
            </a:extLst>
          </p:cNvPr>
          <p:cNvSpPr/>
          <p:nvPr/>
        </p:nvSpPr>
        <p:spPr>
          <a:xfrm>
            <a:off x="218113" y="1561750"/>
            <a:ext cx="1912691" cy="4892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CA2E9-C359-42CB-B599-9824805F736B}"/>
              </a:ext>
            </a:extLst>
          </p:cNvPr>
          <p:cNvSpPr txBox="1"/>
          <p:nvPr/>
        </p:nvSpPr>
        <p:spPr>
          <a:xfrm>
            <a:off x="218115" y="1833616"/>
            <a:ext cx="1912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실시간 검색어</a:t>
            </a:r>
            <a:endParaRPr lang="en-US" altLang="ko-KR" sz="1100"/>
          </a:p>
          <a:p>
            <a:pPr algn="ctr"/>
            <a:r>
              <a:rPr lang="ko-KR" altLang="en-US" sz="1100"/>
              <a:t>게임 랭킹</a:t>
            </a:r>
            <a:endParaRPr lang="en-US" altLang="ko-KR" sz="1100"/>
          </a:p>
          <a:p>
            <a:pPr algn="ctr"/>
            <a:r>
              <a:rPr lang="ko-KR" altLang="en-US" sz="1100"/>
              <a:t>할인 게임</a:t>
            </a:r>
            <a:endParaRPr lang="en-US" altLang="ko-KR" sz="1100"/>
          </a:p>
          <a:p>
            <a:pPr algn="ctr"/>
            <a:r>
              <a:rPr lang="en-US" altLang="ko-KR" sz="1100"/>
              <a:t>etc</a:t>
            </a:r>
            <a:endParaRPr lang="ko-KR" altLang="en-US" sz="11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B75CEF-DF4E-4BB4-BD3E-67CDD04BC2FF}"/>
              </a:ext>
            </a:extLst>
          </p:cNvPr>
          <p:cNvSpPr txBox="1"/>
          <p:nvPr/>
        </p:nvSpPr>
        <p:spPr>
          <a:xfrm>
            <a:off x="10612073" y="151002"/>
            <a:ext cx="145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# my page</a:t>
            </a:r>
            <a:endParaRPr lang="ko-KR" altLang="en-US" b="1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BC650B3-3126-4A62-B265-CF699ABE2C94}"/>
              </a:ext>
            </a:extLst>
          </p:cNvPr>
          <p:cNvGrpSpPr/>
          <p:nvPr/>
        </p:nvGrpSpPr>
        <p:grpSpPr>
          <a:xfrm>
            <a:off x="7215230" y="978297"/>
            <a:ext cx="2448886" cy="288235"/>
            <a:chOff x="7215230" y="978297"/>
            <a:chExt cx="2448886" cy="28823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07D270A-41BE-4463-8AF5-D70B709F9C98}"/>
                </a:ext>
              </a:extLst>
            </p:cNvPr>
            <p:cNvSpPr/>
            <p:nvPr/>
          </p:nvSpPr>
          <p:spPr>
            <a:xfrm>
              <a:off x="7215230" y="978297"/>
              <a:ext cx="2448886" cy="2882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97BA39-92F9-4B0E-9A16-FF5979E12D21}"/>
                </a:ext>
              </a:extLst>
            </p:cNvPr>
            <p:cNvSpPr txBox="1"/>
            <p:nvPr/>
          </p:nvSpPr>
          <p:spPr>
            <a:xfrm>
              <a:off x="7792671" y="991610"/>
              <a:ext cx="12940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/>
                <a:t>Search bar</a:t>
              </a:r>
              <a:endParaRPr lang="ko-KR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111359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88FCE8F-0A07-4037-AF23-85C41F873875}"/>
              </a:ext>
            </a:extLst>
          </p:cNvPr>
          <p:cNvSpPr/>
          <p:nvPr/>
        </p:nvSpPr>
        <p:spPr>
          <a:xfrm>
            <a:off x="218114" y="226503"/>
            <a:ext cx="796954" cy="805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2EE17-BF0B-4C4B-940B-F96C4474EA5B}"/>
              </a:ext>
            </a:extLst>
          </p:cNvPr>
          <p:cNvSpPr txBox="1"/>
          <p:nvPr/>
        </p:nvSpPr>
        <p:spPr>
          <a:xfrm>
            <a:off x="218115" y="498369"/>
            <a:ext cx="796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LOGO</a:t>
            </a:r>
            <a:endParaRPr lang="ko-KR" altLang="en-US" sz="11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FDC702-BA6F-4836-9C7A-EE18E4401A74}"/>
              </a:ext>
            </a:extLst>
          </p:cNvPr>
          <p:cNvSpPr/>
          <p:nvPr/>
        </p:nvSpPr>
        <p:spPr>
          <a:xfrm>
            <a:off x="1159079" y="226503"/>
            <a:ext cx="796954" cy="805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F644A9-C367-4390-9B6B-166012A8A75C}"/>
              </a:ext>
            </a:extLst>
          </p:cNvPr>
          <p:cNvSpPr txBox="1"/>
          <p:nvPr/>
        </p:nvSpPr>
        <p:spPr>
          <a:xfrm>
            <a:off x="1159079" y="413730"/>
            <a:ext cx="7969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Site Name</a:t>
            </a:r>
            <a:endParaRPr lang="ko-KR" altLang="en-US" sz="11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873869-ADF9-491B-8A9D-FF929A66ED1C}"/>
              </a:ext>
            </a:extLst>
          </p:cNvPr>
          <p:cNvSpPr/>
          <p:nvPr/>
        </p:nvSpPr>
        <p:spPr>
          <a:xfrm>
            <a:off x="2477548" y="413730"/>
            <a:ext cx="6474903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C9D33-CEB3-4C41-8288-AB720C493CF9}"/>
              </a:ext>
            </a:extLst>
          </p:cNvPr>
          <p:cNvSpPr txBox="1"/>
          <p:nvPr/>
        </p:nvSpPr>
        <p:spPr>
          <a:xfrm>
            <a:off x="2738305" y="431256"/>
            <a:ext cx="59533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Category</a:t>
            </a:r>
          </a:p>
          <a:p>
            <a:pPr algn="ctr"/>
            <a:r>
              <a:rPr lang="en-US" altLang="ko-KR" sz="1100"/>
              <a:t>(My Page, My Games, Community, Support)</a:t>
            </a:r>
            <a:endParaRPr lang="ko-KR" altLang="en-US" sz="11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B2B0F5-AB16-4547-9206-F5D3994FE213}"/>
              </a:ext>
            </a:extLst>
          </p:cNvPr>
          <p:cNvSpPr txBox="1"/>
          <p:nvPr/>
        </p:nvSpPr>
        <p:spPr>
          <a:xfrm>
            <a:off x="2477548" y="1417739"/>
            <a:ext cx="7186569" cy="24244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354084-CF30-4606-9B05-3D889754A1F1}"/>
              </a:ext>
            </a:extLst>
          </p:cNvPr>
          <p:cNvSpPr txBox="1"/>
          <p:nvPr/>
        </p:nvSpPr>
        <p:spPr>
          <a:xfrm>
            <a:off x="5316521" y="2561311"/>
            <a:ext cx="1294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구매한 게임들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C31085-617A-417F-9B13-46DF0E911246}"/>
              </a:ext>
            </a:extLst>
          </p:cNvPr>
          <p:cNvSpPr/>
          <p:nvPr/>
        </p:nvSpPr>
        <p:spPr>
          <a:xfrm>
            <a:off x="218113" y="1561750"/>
            <a:ext cx="1912691" cy="4892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CA2E9-C359-42CB-B599-9824805F736B}"/>
              </a:ext>
            </a:extLst>
          </p:cNvPr>
          <p:cNvSpPr txBox="1"/>
          <p:nvPr/>
        </p:nvSpPr>
        <p:spPr>
          <a:xfrm>
            <a:off x="218115" y="1833616"/>
            <a:ext cx="1912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실시간 검색어</a:t>
            </a:r>
            <a:endParaRPr lang="en-US" altLang="ko-KR" sz="1100"/>
          </a:p>
          <a:p>
            <a:pPr algn="ctr"/>
            <a:r>
              <a:rPr lang="ko-KR" altLang="en-US" sz="1100"/>
              <a:t>게임 랭킹</a:t>
            </a:r>
            <a:endParaRPr lang="en-US" altLang="ko-KR" sz="1100"/>
          </a:p>
          <a:p>
            <a:pPr algn="ctr"/>
            <a:r>
              <a:rPr lang="ko-KR" altLang="en-US" sz="1100"/>
              <a:t>할인 게임</a:t>
            </a:r>
            <a:endParaRPr lang="en-US" altLang="ko-KR" sz="1100"/>
          </a:p>
          <a:p>
            <a:pPr algn="ctr"/>
            <a:r>
              <a:rPr lang="en-US" altLang="ko-KR" sz="1100"/>
              <a:t>etc</a:t>
            </a:r>
            <a:endParaRPr lang="ko-KR" altLang="en-US" sz="11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B75CEF-DF4E-4BB4-BD3E-67CDD04BC2FF}"/>
              </a:ext>
            </a:extLst>
          </p:cNvPr>
          <p:cNvSpPr txBox="1"/>
          <p:nvPr/>
        </p:nvSpPr>
        <p:spPr>
          <a:xfrm>
            <a:off x="10612073" y="151002"/>
            <a:ext cx="168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# my games</a:t>
            </a:r>
            <a:endParaRPr lang="ko-KR" altLang="en-US" b="1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0DF064B-6D49-48E2-A89E-2A516240C826}"/>
              </a:ext>
            </a:extLst>
          </p:cNvPr>
          <p:cNvGrpSpPr/>
          <p:nvPr/>
        </p:nvGrpSpPr>
        <p:grpSpPr>
          <a:xfrm>
            <a:off x="7215230" y="978297"/>
            <a:ext cx="2448886" cy="288235"/>
            <a:chOff x="7215230" y="978297"/>
            <a:chExt cx="2448886" cy="28823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B9C90C3-959E-4D53-AA98-94F07A5EA9A1}"/>
                </a:ext>
              </a:extLst>
            </p:cNvPr>
            <p:cNvSpPr/>
            <p:nvPr/>
          </p:nvSpPr>
          <p:spPr>
            <a:xfrm>
              <a:off x="7215230" y="978297"/>
              <a:ext cx="2448886" cy="2882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EC20C1-6513-4D56-A004-6F5D4AC725A9}"/>
                </a:ext>
              </a:extLst>
            </p:cNvPr>
            <p:cNvSpPr txBox="1"/>
            <p:nvPr/>
          </p:nvSpPr>
          <p:spPr>
            <a:xfrm>
              <a:off x="7792671" y="991610"/>
              <a:ext cx="12940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/>
                <a:t>Search bar</a:t>
              </a:r>
              <a:endParaRPr lang="ko-KR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1413277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88FCE8F-0A07-4037-AF23-85C41F873875}"/>
              </a:ext>
            </a:extLst>
          </p:cNvPr>
          <p:cNvSpPr/>
          <p:nvPr/>
        </p:nvSpPr>
        <p:spPr>
          <a:xfrm>
            <a:off x="218114" y="226503"/>
            <a:ext cx="796954" cy="805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2EE17-BF0B-4C4B-940B-F96C4474EA5B}"/>
              </a:ext>
            </a:extLst>
          </p:cNvPr>
          <p:cNvSpPr txBox="1"/>
          <p:nvPr/>
        </p:nvSpPr>
        <p:spPr>
          <a:xfrm>
            <a:off x="218115" y="498369"/>
            <a:ext cx="796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LOGO</a:t>
            </a:r>
            <a:endParaRPr lang="ko-KR" altLang="en-US" sz="11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FDC702-BA6F-4836-9C7A-EE18E4401A74}"/>
              </a:ext>
            </a:extLst>
          </p:cNvPr>
          <p:cNvSpPr/>
          <p:nvPr/>
        </p:nvSpPr>
        <p:spPr>
          <a:xfrm>
            <a:off x="1159079" y="226503"/>
            <a:ext cx="796954" cy="805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F644A9-C367-4390-9B6B-166012A8A75C}"/>
              </a:ext>
            </a:extLst>
          </p:cNvPr>
          <p:cNvSpPr txBox="1"/>
          <p:nvPr/>
        </p:nvSpPr>
        <p:spPr>
          <a:xfrm>
            <a:off x="1159079" y="413730"/>
            <a:ext cx="7969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Site Name</a:t>
            </a:r>
            <a:endParaRPr lang="ko-KR" altLang="en-US" sz="11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873869-ADF9-491B-8A9D-FF929A66ED1C}"/>
              </a:ext>
            </a:extLst>
          </p:cNvPr>
          <p:cNvSpPr/>
          <p:nvPr/>
        </p:nvSpPr>
        <p:spPr>
          <a:xfrm>
            <a:off x="2477548" y="413730"/>
            <a:ext cx="6474903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C9D33-CEB3-4C41-8288-AB720C493CF9}"/>
              </a:ext>
            </a:extLst>
          </p:cNvPr>
          <p:cNvSpPr txBox="1"/>
          <p:nvPr/>
        </p:nvSpPr>
        <p:spPr>
          <a:xfrm>
            <a:off x="2738305" y="431256"/>
            <a:ext cx="59533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Category</a:t>
            </a:r>
          </a:p>
          <a:p>
            <a:pPr algn="ctr"/>
            <a:r>
              <a:rPr lang="en-US" altLang="ko-KR" sz="1100"/>
              <a:t>(My Page, My Games, Community, Support)</a:t>
            </a:r>
            <a:endParaRPr lang="ko-KR" altLang="en-US" sz="11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B2B0F5-AB16-4547-9206-F5D3994FE213}"/>
              </a:ext>
            </a:extLst>
          </p:cNvPr>
          <p:cNvSpPr txBox="1"/>
          <p:nvPr/>
        </p:nvSpPr>
        <p:spPr>
          <a:xfrm>
            <a:off x="2477548" y="1417739"/>
            <a:ext cx="7186569" cy="24244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354084-CF30-4606-9B05-3D889754A1F1}"/>
              </a:ext>
            </a:extLst>
          </p:cNvPr>
          <p:cNvSpPr txBox="1"/>
          <p:nvPr/>
        </p:nvSpPr>
        <p:spPr>
          <a:xfrm>
            <a:off x="5316521" y="2561311"/>
            <a:ext cx="1294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게시판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C31085-617A-417F-9B13-46DF0E911246}"/>
              </a:ext>
            </a:extLst>
          </p:cNvPr>
          <p:cNvSpPr/>
          <p:nvPr/>
        </p:nvSpPr>
        <p:spPr>
          <a:xfrm>
            <a:off x="218113" y="1561750"/>
            <a:ext cx="1912691" cy="4892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CA2E9-C359-42CB-B599-9824805F736B}"/>
              </a:ext>
            </a:extLst>
          </p:cNvPr>
          <p:cNvSpPr txBox="1"/>
          <p:nvPr/>
        </p:nvSpPr>
        <p:spPr>
          <a:xfrm>
            <a:off x="218115" y="1833616"/>
            <a:ext cx="1912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실시간 검색어</a:t>
            </a:r>
            <a:endParaRPr lang="en-US" altLang="ko-KR" sz="1100"/>
          </a:p>
          <a:p>
            <a:pPr algn="ctr"/>
            <a:r>
              <a:rPr lang="ko-KR" altLang="en-US" sz="1100"/>
              <a:t>게임 랭킹</a:t>
            </a:r>
            <a:endParaRPr lang="en-US" altLang="ko-KR" sz="1100"/>
          </a:p>
          <a:p>
            <a:pPr algn="ctr"/>
            <a:r>
              <a:rPr lang="ko-KR" altLang="en-US" sz="1100"/>
              <a:t>할인 게임</a:t>
            </a:r>
            <a:endParaRPr lang="en-US" altLang="ko-KR" sz="1100"/>
          </a:p>
          <a:p>
            <a:pPr algn="ctr"/>
            <a:r>
              <a:rPr lang="en-US" altLang="ko-KR" sz="1100"/>
              <a:t>etc</a:t>
            </a:r>
            <a:endParaRPr lang="ko-KR" altLang="en-US" sz="11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B75CEF-DF4E-4BB4-BD3E-67CDD04BC2FF}"/>
              </a:ext>
            </a:extLst>
          </p:cNvPr>
          <p:cNvSpPr txBox="1"/>
          <p:nvPr/>
        </p:nvSpPr>
        <p:spPr>
          <a:xfrm>
            <a:off x="10612073" y="151002"/>
            <a:ext cx="168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# community</a:t>
            </a:r>
            <a:endParaRPr lang="ko-KR" altLang="en-US" b="1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DB9F855-BEA9-4683-809C-D1B6E7A8BA2D}"/>
              </a:ext>
            </a:extLst>
          </p:cNvPr>
          <p:cNvGrpSpPr/>
          <p:nvPr/>
        </p:nvGrpSpPr>
        <p:grpSpPr>
          <a:xfrm>
            <a:off x="7215230" y="978297"/>
            <a:ext cx="2448886" cy="288235"/>
            <a:chOff x="7215230" y="978297"/>
            <a:chExt cx="2448886" cy="28823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08F973D-A055-424F-8EA3-D37E33F0B7B5}"/>
                </a:ext>
              </a:extLst>
            </p:cNvPr>
            <p:cNvSpPr/>
            <p:nvPr/>
          </p:nvSpPr>
          <p:spPr>
            <a:xfrm>
              <a:off x="7215230" y="978297"/>
              <a:ext cx="2448886" cy="2882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08D704-F0AD-4AB5-BBC2-772AF3DFC5DD}"/>
                </a:ext>
              </a:extLst>
            </p:cNvPr>
            <p:cNvSpPr txBox="1"/>
            <p:nvPr/>
          </p:nvSpPr>
          <p:spPr>
            <a:xfrm>
              <a:off x="7792671" y="991610"/>
              <a:ext cx="12940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/>
                <a:t>Search bar</a:t>
              </a:r>
              <a:endParaRPr lang="ko-KR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3814391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88FCE8F-0A07-4037-AF23-85C41F873875}"/>
              </a:ext>
            </a:extLst>
          </p:cNvPr>
          <p:cNvSpPr/>
          <p:nvPr/>
        </p:nvSpPr>
        <p:spPr>
          <a:xfrm>
            <a:off x="218114" y="226503"/>
            <a:ext cx="796954" cy="805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2EE17-BF0B-4C4B-940B-F96C4474EA5B}"/>
              </a:ext>
            </a:extLst>
          </p:cNvPr>
          <p:cNvSpPr txBox="1"/>
          <p:nvPr/>
        </p:nvSpPr>
        <p:spPr>
          <a:xfrm>
            <a:off x="218115" y="498369"/>
            <a:ext cx="796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LOGO</a:t>
            </a:r>
            <a:endParaRPr lang="ko-KR" altLang="en-US" sz="11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FDC702-BA6F-4836-9C7A-EE18E4401A74}"/>
              </a:ext>
            </a:extLst>
          </p:cNvPr>
          <p:cNvSpPr/>
          <p:nvPr/>
        </p:nvSpPr>
        <p:spPr>
          <a:xfrm>
            <a:off x="1159079" y="226503"/>
            <a:ext cx="796954" cy="805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F644A9-C367-4390-9B6B-166012A8A75C}"/>
              </a:ext>
            </a:extLst>
          </p:cNvPr>
          <p:cNvSpPr txBox="1"/>
          <p:nvPr/>
        </p:nvSpPr>
        <p:spPr>
          <a:xfrm>
            <a:off x="1159079" y="413730"/>
            <a:ext cx="7969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Site Name</a:t>
            </a:r>
            <a:endParaRPr lang="ko-KR" altLang="en-US" sz="11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873869-ADF9-491B-8A9D-FF929A66ED1C}"/>
              </a:ext>
            </a:extLst>
          </p:cNvPr>
          <p:cNvSpPr/>
          <p:nvPr/>
        </p:nvSpPr>
        <p:spPr>
          <a:xfrm>
            <a:off x="2477548" y="413730"/>
            <a:ext cx="6474903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C9D33-CEB3-4C41-8288-AB720C493CF9}"/>
              </a:ext>
            </a:extLst>
          </p:cNvPr>
          <p:cNvSpPr txBox="1"/>
          <p:nvPr/>
        </p:nvSpPr>
        <p:spPr>
          <a:xfrm>
            <a:off x="2738305" y="431256"/>
            <a:ext cx="59533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Category</a:t>
            </a:r>
          </a:p>
          <a:p>
            <a:pPr algn="ctr"/>
            <a:r>
              <a:rPr lang="en-US" altLang="ko-KR" sz="1100"/>
              <a:t>(My Page, My Games, Community, Support)</a:t>
            </a:r>
            <a:endParaRPr lang="ko-KR" altLang="en-US" sz="11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B2B0F5-AB16-4547-9206-F5D3994FE213}"/>
              </a:ext>
            </a:extLst>
          </p:cNvPr>
          <p:cNvSpPr txBox="1"/>
          <p:nvPr/>
        </p:nvSpPr>
        <p:spPr>
          <a:xfrm>
            <a:off x="2477548" y="1417739"/>
            <a:ext cx="7186569" cy="24244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354084-CF30-4606-9B05-3D889754A1F1}"/>
              </a:ext>
            </a:extLst>
          </p:cNvPr>
          <p:cNvSpPr txBox="1"/>
          <p:nvPr/>
        </p:nvSpPr>
        <p:spPr>
          <a:xfrm>
            <a:off x="5316521" y="2561311"/>
            <a:ext cx="12940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FAQs, 1:1 </a:t>
            </a:r>
            <a:r>
              <a:rPr lang="ko-KR" altLang="en-US" sz="1100"/>
              <a:t>문의</a:t>
            </a:r>
            <a:r>
              <a:rPr lang="en-US" altLang="ko-KR" sz="1100"/>
              <a:t>, </a:t>
            </a:r>
            <a:r>
              <a:rPr lang="ko-KR" altLang="en-US" sz="1100"/>
              <a:t>연락처 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C31085-617A-417F-9B13-46DF0E911246}"/>
              </a:ext>
            </a:extLst>
          </p:cNvPr>
          <p:cNvSpPr/>
          <p:nvPr/>
        </p:nvSpPr>
        <p:spPr>
          <a:xfrm>
            <a:off x="218113" y="1561750"/>
            <a:ext cx="1912691" cy="4892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CA2E9-C359-42CB-B599-9824805F736B}"/>
              </a:ext>
            </a:extLst>
          </p:cNvPr>
          <p:cNvSpPr txBox="1"/>
          <p:nvPr/>
        </p:nvSpPr>
        <p:spPr>
          <a:xfrm>
            <a:off x="218115" y="1833616"/>
            <a:ext cx="1912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실시간 검색어</a:t>
            </a:r>
            <a:endParaRPr lang="en-US" altLang="ko-KR" sz="1100"/>
          </a:p>
          <a:p>
            <a:pPr algn="ctr"/>
            <a:r>
              <a:rPr lang="ko-KR" altLang="en-US" sz="1100"/>
              <a:t>게임 랭킹</a:t>
            </a:r>
            <a:endParaRPr lang="en-US" altLang="ko-KR" sz="1100"/>
          </a:p>
          <a:p>
            <a:pPr algn="ctr"/>
            <a:r>
              <a:rPr lang="ko-KR" altLang="en-US" sz="1100"/>
              <a:t>할인 게임</a:t>
            </a:r>
            <a:endParaRPr lang="en-US" altLang="ko-KR" sz="1100"/>
          </a:p>
          <a:p>
            <a:pPr algn="ctr"/>
            <a:r>
              <a:rPr lang="en-US" altLang="ko-KR" sz="1100"/>
              <a:t>etc</a:t>
            </a:r>
            <a:endParaRPr lang="ko-KR" altLang="en-US" sz="11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B75CEF-DF4E-4BB4-BD3E-67CDD04BC2FF}"/>
              </a:ext>
            </a:extLst>
          </p:cNvPr>
          <p:cNvSpPr txBox="1"/>
          <p:nvPr/>
        </p:nvSpPr>
        <p:spPr>
          <a:xfrm>
            <a:off x="10612073" y="151002"/>
            <a:ext cx="168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# support</a:t>
            </a:r>
            <a:endParaRPr lang="ko-KR" altLang="en-US" b="1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657A3C-205B-4E32-A52A-DEC72D131293}"/>
              </a:ext>
            </a:extLst>
          </p:cNvPr>
          <p:cNvGrpSpPr/>
          <p:nvPr/>
        </p:nvGrpSpPr>
        <p:grpSpPr>
          <a:xfrm>
            <a:off x="7215230" y="978297"/>
            <a:ext cx="2448886" cy="288235"/>
            <a:chOff x="7215230" y="978297"/>
            <a:chExt cx="2448886" cy="28823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A1320EF-86AE-48A6-9979-E5F3B02C6BC7}"/>
                </a:ext>
              </a:extLst>
            </p:cNvPr>
            <p:cNvSpPr/>
            <p:nvPr/>
          </p:nvSpPr>
          <p:spPr>
            <a:xfrm>
              <a:off x="7215230" y="978297"/>
              <a:ext cx="2448886" cy="2882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0030E1C-709C-4D56-861E-D6A7BF2AFCB5}"/>
                </a:ext>
              </a:extLst>
            </p:cNvPr>
            <p:cNvSpPr txBox="1"/>
            <p:nvPr/>
          </p:nvSpPr>
          <p:spPr>
            <a:xfrm>
              <a:off x="7792671" y="991610"/>
              <a:ext cx="12940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/>
                <a:t>Search bar</a:t>
              </a:r>
              <a:endParaRPr lang="ko-KR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5314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88FCE8F-0A07-4037-AF23-85C41F873875}"/>
              </a:ext>
            </a:extLst>
          </p:cNvPr>
          <p:cNvSpPr/>
          <p:nvPr/>
        </p:nvSpPr>
        <p:spPr>
          <a:xfrm>
            <a:off x="218114" y="226503"/>
            <a:ext cx="796954" cy="805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2EE17-BF0B-4C4B-940B-F96C4474EA5B}"/>
              </a:ext>
            </a:extLst>
          </p:cNvPr>
          <p:cNvSpPr txBox="1"/>
          <p:nvPr/>
        </p:nvSpPr>
        <p:spPr>
          <a:xfrm>
            <a:off x="218115" y="498369"/>
            <a:ext cx="796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LOGO</a:t>
            </a:r>
            <a:endParaRPr lang="ko-KR" altLang="en-US" sz="11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FDC702-BA6F-4836-9C7A-EE18E4401A74}"/>
              </a:ext>
            </a:extLst>
          </p:cNvPr>
          <p:cNvSpPr/>
          <p:nvPr/>
        </p:nvSpPr>
        <p:spPr>
          <a:xfrm>
            <a:off x="1159079" y="226503"/>
            <a:ext cx="796954" cy="805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F644A9-C367-4390-9B6B-166012A8A75C}"/>
              </a:ext>
            </a:extLst>
          </p:cNvPr>
          <p:cNvSpPr txBox="1"/>
          <p:nvPr/>
        </p:nvSpPr>
        <p:spPr>
          <a:xfrm>
            <a:off x="1159079" y="413730"/>
            <a:ext cx="7969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Site Name</a:t>
            </a:r>
            <a:endParaRPr lang="ko-KR" altLang="en-US" sz="11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873869-ADF9-491B-8A9D-FF929A66ED1C}"/>
              </a:ext>
            </a:extLst>
          </p:cNvPr>
          <p:cNvSpPr/>
          <p:nvPr/>
        </p:nvSpPr>
        <p:spPr>
          <a:xfrm>
            <a:off x="2477548" y="413730"/>
            <a:ext cx="6474903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C9D33-CEB3-4C41-8288-AB720C493CF9}"/>
              </a:ext>
            </a:extLst>
          </p:cNvPr>
          <p:cNvSpPr txBox="1"/>
          <p:nvPr/>
        </p:nvSpPr>
        <p:spPr>
          <a:xfrm>
            <a:off x="2738305" y="431256"/>
            <a:ext cx="59533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Category</a:t>
            </a:r>
          </a:p>
          <a:p>
            <a:pPr algn="ctr"/>
            <a:r>
              <a:rPr lang="en-US" altLang="ko-KR" sz="1100"/>
              <a:t>(My Page, My Games, Community, Support)</a:t>
            </a:r>
            <a:endParaRPr lang="ko-KR" altLang="en-US" sz="11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B2B0F5-AB16-4547-9206-F5D3994FE213}"/>
              </a:ext>
            </a:extLst>
          </p:cNvPr>
          <p:cNvSpPr txBox="1"/>
          <p:nvPr/>
        </p:nvSpPr>
        <p:spPr>
          <a:xfrm>
            <a:off x="2477548" y="1417739"/>
            <a:ext cx="7186569" cy="24244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354084-CF30-4606-9B05-3D889754A1F1}"/>
              </a:ext>
            </a:extLst>
          </p:cNvPr>
          <p:cNvSpPr txBox="1"/>
          <p:nvPr/>
        </p:nvSpPr>
        <p:spPr>
          <a:xfrm>
            <a:off x="5197327" y="2414504"/>
            <a:ext cx="17470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검색 결과</a:t>
            </a:r>
            <a:endParaRPr lang="en-US" altLang="ko-KR" sz="1100"/>
          </a:p>
          <a:p>
            <a:pPr algn="ctr"/>
            <a:r>
              <a:rPr lang="en-US" altLang="ko-KR" sz="1100"/>
              <a:t>(</a:t>
            </a:r>
            <a:r>
              <a:rPr lang="ko-KR" altLang="en-US" sz="1100"/>
              <a:t>관련 게임 및 관련 글</a:t>
            </a:r>
            <a:r>
              <a:rPr lang="en-US" altLang="ko-KR" sz="1100"/>
              <a:t>)</a:t>
            </a:r>
            <a:endParaRPr lang="ko-KR" altLang="en-US" sz="11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C31085-617A-417F-9B13-46DF0E911246}"/>
              </a:ext>
            </a:extLst>
          </p:cNvPr>
          <p:cNvSpPr/>
          <p:nvPr/>
        </p:nvSpPr>
        <p:spPr>
          <a:xfrm>
            <a:off x="218113" y="1561750"/>
            <a:ext cx="1912691" cy="4892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CA2E9-C359-42CB-B599-9824805F736B}"/>
              </a:ext>
            </a:extLst>
          </p:cNvPr>
          <p:cNvSpPr txBox="1"/>
          <p:nvPr/>
        </p:nvSpPr>
        <p:spPr>
          <a:xfrm>
            <a:off x="218115" y="1833616"/>
            <a:ext cx="1912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실시간 검색어</a:t>
            </a:r>
            <a:endParaRPr lang="en-US" altLang="ko-KR" sz="1100"/>
          </a:p>
          <a:p>
            <a:pPr algn="ctr"/>
            <a:r>
              <a:rPr lang="ko-KR" altLang="en-US" sz="1100"/>
              <a:t>게임 랭킹</a:t>
            </a:r>
            <a:endParaRPr lang="en-US" altLang="ko-KR" sz="1100"/>
          </a:p>
          <a:p>
            <a:pPr algn="ctr"/>
            <a:r>
              <a:rPr lang="ko-KR" altLang="en-US" sz="1100"/>
              <a:t>할인 게임</a:t>
            </a:r>
            <a:endParaRPr lang="en-US" altLang="ko-KR" sz="1100"/>
          </a:p>
          <a:p>
            <a:pPr algn="ctr"/>
            <a:r>
              <a:rPr lang="en-US" altLang="ko-KR" sz="1100"/>
              <a:t>etc</a:t>
            </a:r>
            <a:endParaRPr lang="ko-KR" altLang="en-US" sz="11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B75CEF-DF4E-4BB4-BD3E-67CDD04BC2FF}"/>
              </a:ext>
            </a:extLst>
          </p:cNvPr>
          <p:cNvSpPr txBox="1"/>
          <p:nvPr/>
        </p:nvSpPr>
        <p:spPr>
          <a:xfrm>
            <a:off x="10612073" y="151002"/>
            <a:ext cx="168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# search</a:t>
            </a:r>
            <a:endParaRPr lang="ko-KR" altLang="en-US" b="1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657A3C-205B-4E32-A52A-DEC72D131293}"/>
              </a:ext>
            </a:extLst>
          </p:cNvPr>
          <p:cNvGrpSpPr/>
          <p:nvPr/>
        </p:nvGrpSpPr>
        <p:grpSpPr>
          <a:xfrm>
            <a:off x="7215230" y="978297"/>
            <a:ext cx="2448886" cy="288235"/>
            <a:chOff x="7215230" y="978297"/>
            <a:chExt cx="2448886" cy="28823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A1320EF-86AE-48A6-9979-E5F3B02C6BC7}"/>
                </a:ext>
              </a:extLst>
            </p:cNvPr>
            <p:cNvSpPr/>
            <p:nvPr/>
          </p:nvSpPr>
          <p:spPr>
            <a:xfrm>
              <a:off x="7215230" y="978297"/>
              <a:ext cx="2448886" cy="2882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0030E1C-709C-4D56-861E-D6A7BF2AFCB5}"/>
                </a:ext>
              </a:extLst>
            </p:cNvPr>
            <p:cNvSpPr txBox="1"/>
            <p:nvPr/>
          </p:nvSpPr>
          <p:spPr>
            <a:xfrm>
              <a:off x="7792671" y="991610"/>
              <a:ext cx="12940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/>
                <a:t>Search bar</a:t>
              </a:r>
              <a:endParaRPr lang="ko-KR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2969277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88FCE8F-0A07-4037-AF23-85C41F873875}"/>
              </a:ext>
            </a:extLst>
          </p:cNvPr>
          <p:cNvSpPr/>
          <p:nvPr/>
        </p:nvSpPr>
        <p:spPr>
          <a:xfrm>
            <a:off x="218114" y="226503"/>
            <a:ext cx="796954" cy="805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2EE17-BF0B-4C4B-940B-F96C4474EA5B}"/>
              </a:ext>
            </a:extLst>
          </p:cNvPr>
          <p:cNvSpPr txBox="1"/>
          <p:nvPr/>
        </p:nvSpPr>
        <p:spPr>
          <a:xfrm>
            <a:off x="218115" y="498369"/>
            <a:ext cx="796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LOGO</a:t>
            </a:r>
            <a:endParaRPr lang="ko-KR" altLang="en-US" sz="11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FDC702-BA6F-4836-9C7A-EE18E4401A74}"/>
              </a:ext>
            </a:extLst>
          </p:cNvPr>
          <p:cNvSpPr/>
          <p:nvPr/>
        </p:nvSpPr>
        <p:spPr>
          <a:xfrm>
            <a:off x="1159079" y="226503"/>
            <a:ext cx="796954" cy="805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F644A9-C367-4390-9B6B-166012A8A75C}"/>
              </a:ext>
            </a:extLst>
          </p:cNvPr>
          <p:cNvSpPr txBox="1"/>
          <p:nvPr/>
        </p:nvSpPr>
        <p:spPr>
          <a:xfrm>
            <a:off x="1159079" y="413730"/>
            <a:ext cx="7969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Site Name</a:t>
            </a:r>
            <a:endParaRPr lang="ko-KR" altLang="en-US" sz="11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873869-ADF9-491B-8A9D-FF929A66ED1C}"/>
              </a:ext>
            </a:extLst>
          </p:cNvPr>
          <p:cNvSpPr/>
          <p:nvPr/>
        </p:nvSpPr>
        <p:spPr>
          <a:xfrm>
            <a:off x="2477548" y="413730"/>
            <a:ext cx="6474903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C9D33-CEB3-4C41-8288-AB720C493CF9}"/>
              </a:ext>
            </a:extLst>
          </p:cNvPr>
          <p:cNvSpPr txBox="1"/>
          <p:nvPr/>
        </p:nvSpPr>
        <p:spPr>
          <a:xfrm>
            <a:off x="2738305" y="431256"/>
            <a:ext cx="59533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Category</a:t>
            </a:r>
          </a:p>
          <a:p>
            <a:pPr algn="ctr"/>
            <a:r>
              <a:rPr lang="en-US" altLang="ko-KR" sz="1100"/>
              <a:t>(My Page, My Games, Community, Support)</a:t>
            </a:r>
            <a:endParaRPr lang="ko-KR" altLang="en-US" sz="11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B2B0F5-AB16-4547-9206-F5D3994FE213}"/>
              </a:ext>
            </a:extLst>
          </p:cNvPr>
          <p:cNvSpPr txBox="1"/>
          <p:nvPr/>
        </p:nvSpPr>
        <p:spPr>
          <a:xfrm>
            <a:off x="2477548" y="1417739"/>
            <a:ext cx="7186569" cy="24244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354084-CF30-4606-9B05-3D889754A1F1}"/>
              </a:ext>
            </a:extLst>
          </p:cNvPr>
          <p:cNvSpPr txBox="1"/>
          <p:nvPr/>
        </p:nvSpPr>
        <p:spPr>
          <a:xfrm>
            <a:off x="5316521" y="2561311"/>
            <a:ext cx="1294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게임 구매 화면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C31085-617A-417F-9B13-46DF0E911246}"/>
              </a:ext>
            </a:extLst>
          </p:cNvPr>
          <p:cNvSpPr/>
          <p:nvPr/>
        </p:nvSpPr>
        <p:spPr>
          <a:xfrm>
            <a:off x="218113" y="1561750"/>
            <a:ext cx="1912691" cy="4892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CA2E9-C359-42CB-B599-9824805F736B}"/>
              </a:ext>
            </a:extLst>
          </p:cNvPr>
          <p:cNvSpPr txBox="1"/>
          <p:nvPr/>
        </p:nvSpPr>
        <p:spPr>
          <a:xfrm>
            <a:off x="218115" y="1833616"/>
            <a:ext cx="1912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실시간 검색어</a:t>
            </a:r>
            <a:endParaRPr lang="en-US" altLang="ko-KR" sz="1100"/>
          </a:p>
          <a:p>
            <a:pPr algn="ctr"/>
            <a:r>
              <a:rPr lang="ko-KR" altLang="en-US" sz="1100"/>
              <a:t>게임 랭킹</a:t>
            </a:r>
            <a:endParaRPr lang="en-US" altLang="ko-KR" sz="1100"/>
          </a:p>
          <a:p>
            <a:pPr algn="ctr"/>
            <a:r>
              <a:rPr lang="ko-KR" altLang="en-US" sz="1100"/>
              <a:t>할인 게임</a:t>
            </a:r>
            <a:endParaRPr lang="en-US" altLang="ko-KR" sz="1100"/>
          </a:p>
          <a:p>
            <a:pPr algn="ctr"/>
            <a:r>
              <a:rPr lang="en-US" altLang="ko-KR" sz="1100"/>
              <a:t>etc</a:t>
            </a:r>
            <a:endParaRPr lang="ko-KR" altLang="en-US" sz="11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B75CEF-DF4E-4BB4-BD3E-67CDD04BC2FF}"/>
              </a:ext>
            </a:extLst>
          </p:cNvPr>
          <p:cNvSpPr txBox="1"/>
          <p:nvPr/>
        </p:nvSpPr>
        <p:spPr>
          <a:xfrm>
            <a:off x="10612073" y="151002"/>
            <a:ext cx="1686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# buying</a:t>
            </a:r>
            <a:br>
              <a:rPr lang="en-US" altLang="ko-KR" b="1"/>
            </a:br>
            <a:r>
              <a:rPr lang="en-US" altLang="ko-KR" b="1"/>
              <a:t>   game</a:t>
            </a:r>
            <a:endParaRPr lang="ko-KR" altLang="en-US" b="1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657A3C-205B-4E32-A52A-DEC72D131293}"/>
              </a:ext>
            </a:extLst>
          </p:cNvPr>
          <p:cNvGrpSpPr/>
          <p:nvPr/>
        </p:nvGrpSpPr>
        <p:grpSpPr>
          <a:xfrm>
            <a:off x="7215230" y="978297"/>
            <a:ext cx="2448886" cy="288235"/>
            <a:chOff x="7215230" y="978297"/>
            <a:chExt cx="2448886" cy="28823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A1320EF-86AE-48A6-9979-E5F3B02C6BC7}"/>
                </a:ext>
              </a:extLst>
            </p:cNvPr>
            <p:cNvSpPr/>
            <p:nvPr/>
          </p:nvSpPr>
          <p:spPr>
            <a:xfrm>
              <a:off x="7215230" y="978297"/>
              <a:ext cx="2448886" cy="2882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0030E1C-709C-4D56-861E-D6A7BF2AFCB5}"/>
                </a:ext>
              </a:extLst>
            </p:cNvPr>
            <p:cNvSpPr txBox="1"/>
            <p:nvPr/>
          </p:nvSpPr>
          <p:spPr>
            <a:xfrm>
              <a:off x="7792671" y="991610"/>
              <a:ext cx="12940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/>
                <a:t>Search bar</a:t>
              </a:r>
              <a:endParaRPr lang="ko-KR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2428213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88FCE8F-0A07-4037-AF23-85C41F873875}"/>
              </a:ext>
            </a:extLst>
          </p:cNvPr>
          <p:cNvSpPr/>
          <p:nvPr/>
        </p:nvSpPr>
        <p:spPr>
          <a:xfrm>
            <a:off x="218114" y="226503"/>
            <a:ext cx="796954" cy="805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2EE17-BF0B-4C4B-940B-F96C4474EA5B}"/>
              </a:ext>
            </a:extLst>
          </p:cNvPr>
          <p:cNvSpPr txBox="1"/>
          <p:nvPr/>
        </p:nvSpPr>
        <p:spPr>
          <a:xfrm>
            <a:off x="218115" y="498369"/>
            <a:ext cx="796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LOGO</a:t>
            </a:r>
            <a:endParaRPr lang="ko-KR" altLang="en-US" sz="11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FDC702-BA6F-4836-9C7A-EE18E4401A74}"/>
              </a:ext>
            </a:extLst>
          </p:cNvPr>
          <p:cNvSpPr/>
          <p:nvPr/>
        </p:nvSpPr>
        <p:spPr>
          <a:xfrm>
            <a:off x="1159079" y="226503"/>
            <a:ext cx="796954" cy="805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F644A9-C367-4390-9B6B-166012A8A75C}"/>
              </a:ext>
            </a:extLst>
          </p:cNvPr>
          <p:cNvSpPr txBox="1"/>
          <p:nvPr/>
        </p:nvSpPr>
        <p:spPr>
          <a:xfrm>
            <a:off x="1159079" y="413730"/>
            <a:ext cx="7969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Site Name</a:t>
            </a:r>
            <a:endParaRPr lang="ko-KR" altLang="en-US" sz="11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873869-ADF9-491B-8A9D-FF929A66ED1C}"/>
              </a:ext>
            </a:extLst>
          </p:cNvPr>
          <p:cNvSpPr/>
          <p:nvPr/>
        </p:nvSpPr>
        <p:spPr>
          <a:xfrm>
            <a:off x="2477548" y="413730"/>
            <a:ext cx="6474903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C9D33-CEB3-4C41-8288-AB720C493CF9}"/>
              </a:ext>
            </a:extLst>
          </p:cNvPr>
          <p:cNvSpPr txBox="1"/>
          <p:nvPr/>
        </p:nvSpPr>
        <p:spPr>
          <a:xfrm>
            <a:off x="2738305" y="431256"/>
            <a:ext cx="59533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Category</a:t>
            </a:r>
          </a:p>
          <a:p>
            <a:pPr algn="ctr"/>
            <a:r>
              <a:rPr lang="en-US" altLang="ko-KR" sz="1100"/>
              <a:t>(My Page, My Games, Community, Support)</a:t>
            </a:r>
            <a:endParaRPr lang="ko-KR" altLang="en-US" sz="11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B2B0F5-AB16-4547-9206-F5D3994FE213}"/>
              </a:ext>
            </a:extLst>
          </p:cNvPr>
          <p:cNvSpPr txBox="1"/>
          <p:nvPr/>
        </p:nvSpPr>
        <p:spPr>
          <a:xfrm>
            <a:off x="2477548" y="1417739"/>
            <a:ext cx="7186569" cy="24244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354084-CF30-4606-9B05-3D889754A1F1}"/>
              </a:ext>
            </a:extLst>
          </p:cNvPr>
          <p:cNvSpPr txBox="1"/>
          <p:nvPr/>
        </p:nvSpPr>
        <p:spPr>
          <a:xfrm>
            <a:off x="5316521" y="2561311"/>
            <a:ext cx="1294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게임 구매 화면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C31085-617A-417F-9B13-46DF0E911246}"/>
              </a:ext>
            </a:extLst>
          </p:cNvPr>
          <p:cNvSpPr/>
          <p:nvPr/>
        </p:nvSpPr>
        <p:spPr>
          <a:xfrm>
            <a:off x="218113" y="1561750"/>
            <a:ext cx="1912691" cy="4892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CA2E9-C359-42CB-B599-9824805F736B}"/>
              </a:ext>
            </a:extLst>
          </p:cNvPr>
          <p:cNvSpPr txBox="1"/>
          <p:nvPr/>
        </p:nvSpPr>
        <p:spPr>
          <a:xfrm>
            <a:off x="218115" y="1833616"/>
            <a:ext cx="1912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실시간 검색어</a:t>
            </a:r>
            <a:endParaRPr lang="en-US" altLang="ko-KR" sz="1100"/>
          </a:p>
          <a:p>
            <a:pPr algn="ctr"/>
            <a:r>
              <a:rPr lang="ko-KR" altLang="en-US" sz="1100"/>
              <a:t>게임 랭킹</a:t>
            </a:r>
            <a:endParaRPr lang="en-US" altLang="ko-KR" sz="1100"/>
          </a:p>
          <a:p>
            <a:pPr algn="ctr"/>
            <a:r>
              <a:rPr lang="ko-KR" altLang="en-US" sz="1100"/>
              <a:t>할인 게임</a:t>
            </a:r>
            <a:endParaRPr lang="en-US" altLang="ko-KR" sz="1100"/>
          </a:p>
          <a:p>
            <a:pPr algn="ctr"/>
            <a:r>
              <a:rPr lang="en-US" altLang="ko-KR" sz="1100"/>
              <a:t>etc</a:t>
            </a:r>
            <a:endParaRPr lang="ko-KR" altLang="en-US" sz="11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B75CEF-DF4E-4BB4-BD3E-67CDD04BC2FF}"/>
              </a:ext>
            </a:extLst>
          </p:cNvPr>
          <p:cNvSpPr txBox="1"/>
          <p:nvPr/>
        </p:nvSpPr>
        <p:spPr>
          <a:xfrm>
            <a:off x="10612073" y="151002"/>
            <a:ext cx="1686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# game</a:t>
            </a:r>
          </a:p>
          <a:p>
            <a:r>
              <a:rPr lang="en-US" altLang="ko-KR" b="1"/>
              <a:t>   ranking</a:t>
            </a:r>
            <a:endParaRPr lang="ko-KR" altLang="en-US" b="1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657A3C-205B-4E32-A52A-DEC72D131293}"/>
              </a:ext>
            </a:extLst>
          </p:cNvPr>
          <p:cNvGrpSpPr/>
          <p:nvPr/>
        </p:nvGrpSpPr>
        <p:grpSpPr>
          <a:xfrm>
            <a:off x="7215230" y="978297"/>
            <a:ext cx="2448886" cy="288235"/>
            <a:chOff x="7215230" y="978297"/>
            <a:chExt cx="2448886" cy="28823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A1320EF-86AE-48A6-9979-E5F3B02C6BC7}"/>
                </a:ext>
              </a:extLst>
            </p:cNvPr>
            <p:cNvSpPr/>
            <p:nvPr/>
          </p:nvSpPr>
          <p:spPr>
            <a:xfrm>
              <a:off x="7215230" y="978297"/>
              <a:ext cx="2448886" cy="2882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0030E1C-709C-4D56-861E-D6A7BF2AFCB5}"/>
                </a:ext>
              </a:extLst>
            </p:cNvPr>
            <p:cNvSpPr txBox="1"/>
            <p:nvPr/>
          </p:nvSpPr>
          <p:spPr>
            <a:xfrm>
              <a:off x="7792671" y="991610"/>
              <a:ext cx="12940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/>
                <a:t>Search bar</a:t>
              </a:r>
              <a:endParaRPr lang="ko-KR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3078897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109680DBB1E44192475B40E3C60366" ma:contentTypeVersion="9" ma:contentTypeDescription="Create a new document." ma:contentTypeScope="" ma:versionID="6c94db7aa380f7abcf3185544298f08c">
  <xsd:schema xmlns:xsd="http://www.w3.org/2001/XMLSchema" xmlns:xs="http://www.w3.org/2001/XMLSchema" xmlns:p="http://schemas.microsoft.com/office/2006/metadata/properties" xmlns:ns3="7889b740-a03a-40bb-a349-5c3b87614d82" targetNamespace="http://schemas.microsoft.com/office/2006/metadata/properties" ma:root="true" ma:fieldsID="a76f13964b02f1851e22aea0e948ff36" ns3:_="">
    <xsd:import namespace="7889b740-a03a-40bb-a349-5c3b87614d8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89b740-a03a-40bb-a349-5c3b87614d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82434A-9E52-4786-80A2-CA2C5FC70C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89b740-a03a-40bb-a349-5c3b87614d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EC73D0-7DAB-4A2F-AB91-6B281933B5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12432-7A1F-4FFB-A7AC-68C4B563C68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309</Words>
  <Application>Microsoft Office PowerPoint</Application>
  <PresentationFormat>와이드스크린</PresentationFormat>
  <Paragraphs>119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이민규</dc:creator>
  <cp:lastModifiedBy>이 이민규</cp:lastModifiedBy>
  <cp:revision>1</cp:revision>
  <dcterms:created xsi:type="dcterms:W3CDTF">2020-11-03T10:55:00Z</dcterms:created>
  <dcterms:modified xsi:type="dcterms:W3CDTF">2020-11-03T12:50:30Z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0x01010070109680DBB1E44192475B40E3C60366</vt:lpwstr>
  </property>
</Properties>
</file>