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fAL6F1Rl+q16LJH79FTe2PBoH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31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81165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2" descr="Celestia-R1---OverlayTitleH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2"/>
          <p:cNvSpPr txBox="1"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dt" idx="10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ftr" idx="11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ldNum" idx="12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21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1"/>
          <p:cNvSpPr txBox="1"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>
            <a:spLocks noGrp="1"/>
          </p:cNvSpPr>
          <p:nvPr>
            <p:ph type="pic" idx="2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2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3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2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2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4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4"/>
          <p:cNvSpPr txBox="1"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5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2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2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body" idx="1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2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 txBox="1">
            <a:spLocks noGrp="1"/>
          </p:cNvSpPr>
          <p:nvPr>
            <p:ph type="body" idx="1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8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3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4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>
            <a:spLocks noGrp="1"/>
          </p:cNvSpPr>
          <p:nvPr>
            <p:ph type="pic" idx="2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5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6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2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3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body" idx="4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8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0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2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>
            <a:spLocks noGrp="1"/>
          </p:cNvSpPr>
          <p:nvPr>
            <p:ph type="ctrTitle"/>
          </p:nvPr>
        </p:nvSpPr>
        <p:spPr>
          <a:xfrm>
            <a:off x="2362200" y="609600"/>
            <a:ext cx="7197726" cy="150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dirty="0"/>
              <a:t>INTEL UNNATI TRAINING PROGRAM</a:t>
            </a:r>
            <a:br>
              <a:rPr lang="en-US" sz="3600" dirty="0"/>
            </a:br>
            <a:endParaRPr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828800"/>
            <a:ext cx="259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 </a:t>
            </a:r>
            <a:r>
              <a:rPr lang="en-IN" b="1" dirty="0" err="1">
                <a:solidFill>
                  <a:schemeClr val="bg1"/>
                </a:solidFill>
              </a:rPr>
              <a:t>Vivekandan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N" i="1" dirty="0">
                <a:solidFill>
                  <a:schemeClr val="bg1"/>
                </a:solidFill>
              </a:rPr>
              <a:t>Assistant Professor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N" i="1" dirty="0">
                <a:solidFill>
                  <a:schemeClr val="bg1"/>
                </a:solidFill>
              </a:rPr>
              <a:t>Department of Artificial Intelligence and Data Science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N" i="1" dirty="0" err="1">
                <a:solidFill>
                  <a:schemeClr val="bg1"/>
                </a:solidFill>
              </a:rPr>
              <a:t>Rajalakshmi</a:t>
            </a:r>
            <a:r>
              <a:rPr lang="en-IN" i="1" dirty="0">
                <a:solidFill>
                  <a:schemeClr val="bg1"/>
                </a:solidFill>
              </a:rPr>
              <a:t> Institute of Technology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N" i="1" dirty="0" smtClean="0">
                <a:solidFill>
                  <a:schemeClr val="bg1"/>
                </a:solidFill>
              </a:rPr>
              <a:t>vivekandan.m@ritchennai.edu.in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0" y="1828799"/>
            <a:ext cx="213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O </a:t>
            </a:r>
            <a:r>
              <a:rPr lang="en-IN" b="1" dirty="0" err="1">
                <a:solidFill>
                  <a:schemeClr val="bg1"/>
                </a:solidFill>
              </a:rPr>
              <a:t>Pandithurai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N" i="1" dirty="0">
                <a:solidFill>
                  <a:schemeClr val="bg1"/>
                </a:solidFill>
              </a:rPr>
              <a:t>Assistant Professor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N" i="1" dirty="0">
                <a:solidFill>
                  <a:schemeClr val="bg1"/>
                </a:solidFill>
              </a:rPr>
              <a:t>Department of Computer Science and Engineering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N" i="1" dirty="0" err="1">
                <a:solidFill>
                  <a:schemeClr val="bg1"/>
                </a:solidFill>
              </a:rPr>
              <a:t>Rajalakshmi</a:t>
            </a:r>
            <a:r>
              <a:rPr lang="en-IN" i="1" dirty="0">
                <a:solidFill>
                  <a:schemeClr val="bg1"/>
                </a:solidFill>
              </a:rPr>
              <a:t> Institute of Technology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N" i="1" dirty="0" smtClean="0">
                <a:solidFill>
                  <a:schemeClr val="bg1"/>
                </a:solidFill>
              </a:rPr>
              <a:t>pandics@ritchennai.edu.in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48600" y="1828800"/>
            <a:ext cx="2286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G </a:t>
            </a:r>
            <a:r>
              <a:rPr lang="en-IN" b="1" dirty="0" err="1">
                <a:solidFill>
                  <a:schemeClr val="bg1"/>
                </a:solidFill>
              </a:rPr>
              <a:t>Sai</a:t>
            </a:r>
            <a:r>
              <a:rPr lang="en-IN" b="1" dirty="0">
                <a:solidFill>
                  <a:schemeClr val="bg1"/>
                </a:solidFill>
              </a:rPr>
              <a:t> Krishnan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N" i="1" dirty="0">
                <a:solidFill>
                  <a:schemeClr val="bg1"/>
                </a:solidFill>
              </a:rPr>
              <a:t>Department of Mechanical Engineering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N" i="1" dirty="0" err="1">
                <a:solidFill>
                  <a:schemeClr val="bg1"/>
                </a:solidFill>
              </a:rPr>
              <a:t>Rajalakshmi</a:t>
            </a:r>
            <a:r>
              <a:rPr lang="en-IN" i="1" dirty="0">
                <a:solidFill>
                  <a:schemeClr val="bg1"/>
                </a:solidFill>
              </a:rPr>
              <a:t> Institute of Technology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N" i="1" dirty="0" smtClean="0">
                <a:solidFill>
                  <a:schemeClr val="bg1"/>
                </a:solidFill>
              </a:rPr>
              <a:t>saikrishnan.g@ritchennai.edu.in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4254043"/>
            <a:ext cx="205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>
                <a:solidFill>
                  <a:schemeClr val="bg1"/>
                </a:solidFill>
              </a:rPr>
              <a:t>Subramanya</a:t>
            </a:r>
            <a:r>
              <a:rPr lang="en-IN" b="1" dirty="0">
                <a:solidFill>
                  <a:schemeClr val="bg1"/>
                </a:solidFill>
              </a:rPr>
              <a:t> Siva S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N" i="1" dirty="0">
                <a:solidFill>
                  <a:schemeClr val="bg1"/>
                </a:solidFill>
              </a:rPr>
              <a:t>Artificial Intelligence and Data Science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N" i="1" dirty="0" err="1">
                <a:solidFill>
                  <a:schemeClr val="bg1"/>
                </a:solidFill>
              </a:rPr>
              <a:t>Rajalakshmi</a:t>
            </a:r>
            <a:r>
              <a:rPr lang="en-IN" i="1" dirty="0">
                <a:solidFill>
                  <a:schemeClr val="bg1"/>
                </a:solidFill>
              </a:rPr>
              <a:t> Institute of Technology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N" i="1" dirty="0">
                <a:solidFill>
                  <a:schemeClr val="bg1"/>
                </a:solidFill>
              </a:rPr>
              <a:t>Chennai, India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N" i="1" dirty="0" smtClean="0">
                <a:solidFill>
                  <a:schemeClr val="bg1"/>
                </a:solidFill>
              </a:rPr>
              <a:t>subramanyasiva.s.2021.ad@ritchennai.edu.in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0800" y="4254043"/>
            <a:ext cx="259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>
                <a:solidFill>
                  <a:schemeClr val="bg1"/>
                </a:solidFill>
              </a:rPr>
              <a:t>Thaarakenth</a:t>
            </a:r>
            <a:r>
              <a:rPr lang="en-IN" b="1" dirty="0">
                <a:solidFill>
                  <a:schemeClr val="bg1"/>
                </a:solidFill>
              </a:rPr>
              <a:t> C P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N" i="1" dirty="0">
                <a:solidFill>
                  <a:schemeClr val="bg1"/>
                </a:solidFill>
              </a:rPr>
              <a:t>Artificial Intelligence and Data Science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N" i="1" dirty="0" err="1">
                <a:solidFill>
                  <a:schemeClr val="bg1"/>
                </a:solidFill>
              </a:rPr>
              <a:t>Rajalakshmi</a:t>
            </a:r>
            <a:r>
              <a:rPr lang="en-IN" i="1" dirty="0">
                <a:solidFill>
                  <a:schemeClr val="bg1"/>
                </a:solidFill>
              </a:rPr>
              <a:t> Institute of Technology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N" i="1" dirty="0">
                <a:solidFill>
                  <a:schemeClr val="bg1"/>
                </a:solidFill>
              </a:rPr>
              <a:t>Chennai, India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N" i="1" dirty="0">
                <a:solidFill>
                  <a:schemeClr val="bg1"/>
                </a:solidFill>
              </a:rPr>
              <a:t>thaarakenth.c.p.2021.ad@ritchennai.edu.in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/>
              <a:t>CONCLUSION</a:t>
            </a:r>
            <a:endParaRPr sz="2800"/>
          </a:p>
        </p:txBody>
      </p:sp>
      <p:sp>
        <p:nvSpPr>
          <p:cNvPr id="198" name="Google Shape;198;p10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1.The model is built using keras (tensorflow).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2.The dataset is retrieved from mnist and the data is fed as training data and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validation data.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3.Model analysis:the layers are built and the data is passed through these hidden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layers.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4.After the analysis the graph is being plot for accuracy and error.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5.The prediction is made as an output.</a:t>
            </a:r>
            <a:endParaRPr/>
          </a:p>
          <a:p>
            <a:pPr marL="285750" lvl="0" indent="-180022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model is built for classification of the labels such as t shirt,shoes etc. In fasion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mnist dataset using CNNs.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/>
              <a:t>CONTENTS</a:t>
            </a:r>
            <a:endParaRPr sz="2800"/>
          </a:p>
        </p:txBody>
      </p:sp>
      <p:sp>
        <p:nvSpPr>
          <p:cNvPr id="151" name="Google Shape;151;p2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Objective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introduction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Concept 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Principle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Working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Block diagram 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Software implementation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/>
              <a:t>OBJECTIVE</a:t>
            </a:r>
            <a:endParaRPr sz="2800"/>
          </a:p>
        </p:txBody>
      </p:sp>
      <p:sp>
        <p:nvSpPr>
          <p:cNvPr id="157" name="Google Shape;157;p3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To create a deep learning model for conquering fashion mnist dataset.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model is built and trained with the fashion mnist training data and tested with the validation set</a:t>
            </a:r>
            <a:r>
              <a:rPr lang="en-US"/>
              <a:t>.</a:t>
            </a:r>
            <a:endParaRPr/>
          </a:p>
          <a:p>
            <a:pPr marL="285750" lvl="0" indent="-17145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/>
              <a:t>INTRODUCTION</a:t>
            </a:r>
            <a:endParaRPr sz="2800"/>
          </a:p>
        </p:txBody>
      </p:sp>
      <p:sp>
        <p:nvSpPr>
          <p:cNvPr id="163" name="Google Shape;163;p4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fashion MNIST dataset is a popular benchmark for evaluating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performance of image classification algorithms. CNNs have been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shown to be very effective for image classification tasks, and they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have been used to achieve state-of-the-art results on the fashion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MNIST dataset.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fashion mnist dataset consists of 60000 training data and 10000 validation dataset.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study will review existing research and literature on fashion MNIST classification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using CNNs, and it will develop a new CNN model that is able to improve upon the state-of-the-art results.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CONCEPT</a:t>
            </a:r>
            <a:endParaRPr sz="3200"/>
          </a:p>
        </p:txBody>
      </p:sp>
      <p:sp>
        <p:nvSpPr>
          <p:cNvPr id="169" name="Google Shape;169;p5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model is developed and has been be trained with the dataset, and its performance is tested with a validation set.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model is build upon tensor flow using keras library.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output of the model gives the 2d image which it has classified upon the given input.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/>
              <a:t>PRINCIPLE</a:t>
            </a:r>
            <a:endParaRPr sz="2800"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model is been trained with a dataset with which it recognizes the features of the dataset and these features are used to find the similarities in the validation set dataset 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/>
              <a:t>WORKING</a:t>
            </a:r>
            <a:endParaRPr sz="2800"/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1.The model is been created where the datasets are imported from the libraries.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2.Here tensor flow (it is used to work with CNNs) is being used.</a:t>
            </a:r>
            <a:endParaRPr/>
          </a:p>
          <a:p>
            <a:pPr marL="285750" lvl="0" indent="-17145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3.Keras library is imported which provides an interface for creating ANNs.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4.The next step is where the dataset is being spilt into training set and validation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set.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5.For datavisualization imshow() is used from matplotlib where it gives 2d images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 output.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>
            <a:spLocks noGrp="1"/>
          </p:cNvSpPr>
          <p:nvPr>
            <p:ph type="body" idx="1"/>
          </p:nvPr>
        </p:nvSpPr>
        <p:spPr>
          <a:xfrm>
            <a:off x="736135" y="746621"/>
            <a:ext cx="10131425" cy="4731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285750" lvl="0" indent="-285781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6.After visualization the convolutional layers are being built, the layers are</a:t>
            </a:r>
            <a:endParaRPr/>
          </a:p>
          <a:p>
            <a:pPr marL="285750" lvl="0" indent="-285781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mentioned above,each layer having its own function, here 3 convolutional layers</a:t>
            </a:r>
            <a:endParaRPr/>
          </a:p>
          <a:p>
            <a:pPr marL="285750" lvl="0" indent="-285781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and 3 spooling layers are being built for the hidden layers.</a:t>
            </a:r>
            <a:endParaRPr/>
          </a:p>
          <a:p>
            <a:pPr marL="285750" lvl="0" indent="-285781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7.After passing the layers the dataset is being flatten using flatten().</a:t>
            </a:r>
            <a:endParaRPr/>
          </a:p>
          <a:p>
            <a:pPr marL="285750" lvl="0" indent="-285781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8.The program is being compiled for its execution.</a:t>
            </a:r>
            <a:endParaRPr/>
          </a:p>
          <a:p>
            <a:pPr marL="285750" lvl="0" indent="-285781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9.The number of epochs are being optimized so that the model performs with</a:t>
            </a:r>
            <a:endParaRPr/>
          </a:p>
          <a:p>
            <a:pPr marL="285750" lvl="0" indent="-285781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accuracy in both training data as well as validation set.</a:t>
            </a:r>
            <a:endParaRPr/>
          </a:p>
          <a:p>
            <a:pPr marL="285750" lvl="0" indent="-285781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10.The graph is been plotted for the accuracy and error for training and test</a:t>
            </a:r>
            <a:endParaRPr/>
          </a:p>
          <a:p>
            <a:pPr marL="285750" lvl="0" indent="-285781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results.</a:t>
            </a:r>
            <a:endParaRPr/>
          </a:p>
          <a:p>
            <a:pPr marL="285750" lvl="0" indent="-285781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11.Final step is where the prediction been made for the given data(label), this</a:t>
            </a:r>
            <a:endParaRPr/>
          </a:p>
          <a:p>
            <a:pPr marL="285750" lvl="0" indent="-285781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gives the final output.</a:t>
            </a:r>
            <a:endParaRPr/>
          </a:p>
          <a:p>
            <a:pPr marL="285750" lvl="0" indent="-285781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12.The output is the classified image for the data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/>
              <a:t>BL0CK DIAGRAM</a:t>
            </a:r>
            <a:endParaRPr/>
          </a:p>
        </p:txBody>
      </p:sp>
      <p:pic>
        <p:nvPicPr>
          <p:cNvPr id="192" name="Google Shape;192;p9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425" y="1271225"/>
            <a:ext cx="5504700" cy="3840600"/>
          </a:xfrm>
          <a:prstGeom prst="roundRect">
            <a:avLst>
              <a:gd name="adj" fmla="val 4280"/>
            </a:avLst>
          </a:prstGeom>
          <a:noFill/>
          <a:ln>
            <a:noFill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Microsoft Office PowerPoint</Application>
  <PresentationFormat>Custom</PresentationFormat>
  <Paragraphs>85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Celestial</vt:lpstr>
      <vt:lpstr>INTEL UNNATI TRAINING PROGRAM </vt:lpstr>
      <vt:lpstr>CONTENTS</vt:lpstr>
      <vt:lpstr>OBJECTIVE</vt:lpstr>
      <vt:lpstr>INTRODUCTION</vt:lpstr>
      <vt:lpstr>CONCEPT</vt:lpstr>
      <vt:lpstr>PRINCIPLE</vt:lpstr>
      <vt:lpstr>WORKING</vt:lpstr>
      <vt:lpstr>PowerPoint Presentation</vt:lpstr>
      <vt:lpstr>BL0CK DIAGRAM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UNNATI TRAINING PROGRAM </dc:title>
  <dc:creator>Lenovo</dc:creator>
  <cp:lastModifiedBy>User</cp:lastModifiedBy>
  <cp:revision>1</cp:revision>
  <dcterms:created xsi:type="dcterms:W3CDTF">2023-07-13T02:50:43Z</dcterms:created>
  <dcterms:modified xsi:type="dcterms:W3CDTF">2023-07-15T04:34:50Z</dcterms:modified>
</cp:coreProperties>
</file>