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6e4c00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6e4c00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What does the S stand for in HTTPS? </a:t>
            </a:r>
            <a:r>
              <a:rPr lang="da"/>
              <a:t>Secure ;)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5a109b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5a109b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run certmgr.msc (windows certification manager)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5a109b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5a109b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cacerts is a truststore used to authenticate peers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5a109b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5a109b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6e4c007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6e4c007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5a109b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5a109b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a594af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a594af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5a109b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5a109b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5a109b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5a109b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5a109bf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5a109bf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5a109b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5a109b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steves-internet-guide.com/ssl-certificates-explained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ocs.microsoft.com/en-us/aspnet/core/security/enforcing-ssl?view=aspnetcore-3.0&amp;tabs=visual-studio#trust-the-aspnet-core-https-development-certificate-on-windows-and-macos" TargetMode="Externa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SSL &amp; SSL Certificates Explained For Beginners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291800" y="4529925"/>
            <a:ext cx="65604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http://www.steves-internet-guide.com/ssl-certificates-explained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400" y="1676950"/>
            <a:ext cx="5851246" cy="27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13900" y="1049500"/>
            <a:ext cx="6916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Roboto Light"/>
                <a:ea typeface="Roboto Light"/>
                <a:cs typeface="Roboto Light"/>
                <a:sym typeface="Roboto Light"/>
              </a:rPr>
              <a:t>You already know this from NES, but if you forgot, here’s a reminder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Exporting the Certificate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96800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1) Export the localhost certificate from Google Chrome settings into a dotnet.cer file</a:t>
            </a: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 (settings &gt; manage certificates &gt; export...)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(Alternatively you can use Windows Certification Manager)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175" y="1617712"/>
            <a:ext cx="3077401" cy="28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255" y="3574950"/>
            <a:ext cx="454862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4403" y="2047600"/>
            <a:ext cx="1370324" cy="13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Importing the Certificate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09680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2) Import the certificate into cacerts: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 Light"/>
              <a:buChar char="-"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Determine the location of the cacerts file,</a:t>
            </a: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e.g. C:\Program Files\Java\jdk1.8.0_191\jre\lib\security\cacerts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 Light"/>
              <a:buChar char="-"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the dotnet.cer file into cacerts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keytool -import -keystore "C:\Program Files\Java\jdk1.8.0_191\jre\lib\security\cacerts" -file dotnet.cer -alias ali</a:t>
            </a: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NB! Remember to change alias. You will be asked for password which by default is 'changeit'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Enabling HTTPS in .NET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48525" y="4719250"/>
            <a:ext cx="1360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 in .NET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968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To run your .NET apps via HTTPS on localhost, use the following command to trust the HTTPS development certificate that was installed alongside the .NET SDK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dotnet dev-certs https --trust</a:t>
            </a:r>
            <a:endParaRPr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825" y="2042225"/>
            <a:ext cx="2533300" cy="2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HTTPS in Java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96800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Follow the next 4 steps if you want to use the same development certificate with your Java applications</a:t>
            </a:r>
            <a:endParaRPr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800" y="1955850"/>
            <a:ext cx="2924400" cy="2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Exporting the Certificate + Private key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96800"/>
            <a:ext cx="85206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1) Export cert+private key (.pfx file)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dotnet dev-certs https -ep "mypfxfile.pfx" -p password</a:t>
            </a:r>
            <a:endParaRPr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NB! Remember to change file name and password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888" y="3038625"/>
            <a:ext cx="10382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Importing the Keystore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96800"/>
            <a:ext cx="85206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2) Generate keystore from .pfx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keytool -importkeystore -srckeystore mypfxfile.pfx -srcstoretype pkcs12 -deststoretype pkcs12 -destkeystore C:\Users\USERNAME\.keystore -deststorepass password -destkeypass password</a:t>
            </a:r>
            <a:endParaRPr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NB! Remember to change path and passwords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400" y="3074125"/>
            <a:ext cx="8191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Adding the Keystore to our Java Application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96800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3) Copy the generated .keystore file to the root of the Java application folder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775" y="1902125"/>
            <a:ext cx="40100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Configure the Framework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096800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4) Set up HTTPS according to your framework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E.g. for Java Spring an "application.properties" file can be created in </a:t>
            </a: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src/main/resources</a:t>
            </a: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 containing the keystore information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server.port: 8443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server.ssl.key-store: .keystore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server.ssl.key-store-password: password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server.ssl.keyStoreType: PKCS12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server.ssl.keyAlias: {cede3e13-ccc7-413e-8617-3dbfc0da1078}</a:t>
            </a:r>
            <a:endParaRPr sz="1400"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NB! Remember to change keyAlias and password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Inspecting the Keystore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96800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You can inspect the keystore properties using the "keytool -list" command, e.g.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keytool -list -v -keystore .keystore</a:t>
            </a:r>
            <a:endParaRPr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Your Java application should now be able to run via HTTPS on port 8443.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888" y="2116775"/>
            <a:ext cx="5378226" cy="20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6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8532572" y="408750"/>
            <a:ext cx="425400" cy="4254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118250" y="0"/>
            <a:ext cx="8573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Certificate to the Truststore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096800"/>
            <a:ext cx="85206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If your Java application is acting as a client towards one of your .NET applications, you also have to make your Java applications trust the certificate. This can be done in the next two steps.</a:t>
            </a:r>
            <a:endParaRPr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875" y="2347225"/>
            <a:ext cx="4336248" cy="26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