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2" r:id="rId2"/>
    <p:sldId id="259" r:id="rId3"/>
    <p:sldId id="266" r:id="rId4"/>
    <p:sldId id="265" r:id="rId5"/>
    <p:sldId id="260" r:id="rId6"/>
    <p:sldId id="272" r:id="rId7"/>
    <p:sldId id="269" r:id="rId8"/>
    <p:sldId id="273" r:id="rId9"/>
    <p:sldId id="270" r:id="rId10"/>
    <p:sldId id="268" r:id="rId11"/>
    <p:sldId id="264" r:id="rId12"/>
    <p:sldId id="271" r:id="rId13"/>
    <p:sldId id="267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祖优" initials="张祖优 [2]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64" autoAdjust="0"/>
  </p:normalViewPr>
  <p:slideViewPr>
    <p:cSldViewPr snapToGrid="0">
      <p:cViewPr varScale="1">
        <p:scale>
          <a:sx n="65" d="100"/>
          <a:sy n="65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3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8A144-18BF-4526-803C-E92BB5581F3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内部资料谢绝外传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7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ignore_user_abort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只是忽略用户关闭操作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如果设置为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则忽略与用户的断开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如果设置为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会导致脚本停止运行。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系列函数是想服务器远程发送执行命令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只要发送成功就会一直执行到停止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除非你重启服务器才能中断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set_time_limit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设置脚本最大执行时间。如果设置为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（零），没有时间方面的限制。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88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先查看进程，查看对应的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，再执行即可。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 -9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这个强大和危险的命令迫使进程在运行时突然终止，进程在结束后不能自我清理。危害是导致系统资源无法正常释放，一般不推荐使用，除非其他办法都无效。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2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8A144-18BF-4526-803C-E92BB5581F3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内部资料谢绝外传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19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8A144-18BF-4526-803C-E92BB5581F30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内部资料谢绝外传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2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8A144-18BF-4526-803C-E92BB5581F30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内部资料谢绝外传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3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41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8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QGV2YWwoJF9QT1NUWzBdKTs=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随意变。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菜刀配置填 </a:t>
            </a:r>
            <a:r>
              <a:rPr lang="en-US" altLang="zh-CN" dirty="0" smtClean="0"/>
              <a:t>&lt;O&gt;n985de9=QGV2YWwoJF9QT1NUWzBdKTs=&lt;/O&gt;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连接密码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（零）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3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msfvenom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木马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53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8A144-18BF-4526-803C-E92BB5581F30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prstClr val="black"/>
                </a:solidFill>
              </a:rPr>
              <a:t>内部资料谢绝外传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3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2299709"/>
            <a:ext cx="1698171" cy="229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1698172" y="2299709"/>
            <a:ext cx="1698171" cy="2298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3408217" y="2299808"/>
            <a:ext cx="1698171" cy="2298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5118264" y="2299709"/>
            <a:ext cx="1698171" cy="2298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fld id="{2CD2C1F5-2C4B-4BBF-BA8D-C63BFFF21029}" type="slidenum">
              <a:rPr lang="zh-CN" altLang="en-US" sz="1800" smtClean="0">
                <a:solidFill>
                  <a:prstClr val="black"/>
                </a:solidFill>
              </a:r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202746" y="250535"/>
            <a:ext cx="635001" cy="393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516600" y="250200"/>
            <a:ext cx="11502000" cy="394200"/>
          </a:xfrm>
          <a:prstGeom prst="rect">
            <a:avLst/>
          </a:prstGeom>
        </p:spPr>
        <p:txBody>
          <a:bodyPr anchor="b"/>
          <a:lstStyle>
            <a:lvl1pPr algn="l">
              <a:defRPr sz="3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en-US" altLang="en-US" sz="2700" dirty="0">
                <a:solidFill>
                  <a:srgbClr val="666666"/>
                </a:solidFill>
              </a:rPr>
              <a:t>课程主标题</a:t>
            </a:r>
            <a:endParaRPr lang="en-US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5400" y="1596600"/>
            <a:ext cx="11100600" cy="51408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4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en-US" dirty="0"/>
              <a:t>带项目符号内容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202746" y="250535"/>
            <a:ext cx="635001" cy="393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516600" y="250200"/>
            <a:ext cx="11502000" cy="39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4121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7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en-US" sz="2700" dirty="0">
                <a:solidFill>
                  <a:srgbClr val="666666"/>
                </a:solidFill>
              </a:rPr>
              <a:t>课时名称 </a:t>
            </a:r>
            <a:r>
              <a:rPr lang="en-US" altLang="en-US" sz="27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第N个知识点</a:t>
            </a:r>
            <a:endParaRPr lang="en-US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545400" y="1270800"/>
            <a:ext cx="11100600" cy="5059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en-US" sz="2600" dirty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en-US" sz="2600" dirty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altLang="en-US" sz="2600" dirty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altLang="en-US" sz="2600" dirty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altLang="en-US" sz="2600" dirty="0">
                <a:solidFill>
                  <a:srgbClr val="FFFFFF"/>
                </a:solidFill>
              </a:rPr>
              <a:t>第五级</a:t>
            </a:r>
            <a:endParaRPr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29378"/>
            <a:ext cx="12192000" cy="428625"/>
          </a:xfrm>
          <a:prstGeom prst="rect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765">
              <a:defRPr/>
            </a:pPr>
            <a:endParaRPr lang="zh-CN" altLang="en-US" sz="5000" dirty="0">
              <a:solidFill>
                <a:prstClr val="white"/>
              </a:solidFill>
            </a:endParaRPr>
          </a:p>
        </p:txBody>
      </p:sp>
      <p:sp>
        <p:nvSpPr>
          <p:cNvPr id="3" name="Shape 68"/>
          <p:cNvSpPr/>
          <p:nvPr userDrawn="1"/>
        </p:nvSpPr>
        <p:spPr>
          <a:xfrm>
            <a:off x="-202746" y="250535"/>
            <a:ext cx="635001" cy="393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053276"/>
            <a:ext cx="10514011" cy="735102"/>
          </a:xfrm>
        </p:spPr>
        <p:txBody>
          <a:bodyPr anchor="b"/>
          <a:lstStyle>
            <a:lvl1pPr marL="0" indent="0">
              <a:buNone/>
              <a:defRPr sz="3300" b="1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1" y="286774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250" b="1" kern="1200" spc="25" baseline="0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glow>
                    <a:schemeClr val="accent1"/>
                  </a:glo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40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单行课程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3600" y="2820600"/>
            <a:ext cx="12196800" cy="864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64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/>
              <a:t>课程主标题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45" y="1402130"/>
            <a:ext cx="3113513" cy="1213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053276"/>
            <a:ext cx="10514011" cy="735102"/>
          </a:xfrm>
        </p:spPr>
        <p:txBody>
          <a:bodyPr anchor="b"/>
          <a:lstStyle>
            <a:lvl1pPr marL="0" indent="0">
              <a:buNone/>
              <a:defRPr sz="3300" b="1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1" y="286774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cap="none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40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01560"/>
            <a:ext cx="10514011" cy="528386"/>
          </a:xfrm>
        </p:spPr>
        <p:txBody>
          <a:bodyPr anchor="b"/>
          <a:lstStyle>
            <a:lvl1pPr marL="0" indent="0">
              <a:buNone/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1" y="286774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cap="none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40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1" y="762621"/>
            <a:ext cx="1662545" cy="1260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662546" y="762620"/>
            <a:ext cx="1662545" cy="1260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3325092" y="764345"/>
            <a:ext cx="1662545" cy="1260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4987637" y="762619"/>
            <a:ext cx="1662545" cy="1260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031741"/>
            <a:ext cx="10514011" cy="735102"/>
          </a:xfrm>
        </p:spPr>
        <p:txBody>
          <a:bodyPr anchor="b"/>
          <a:lstStyle>
            <a:lvl1pPr marL="428625" indent="-428625">
              <a:buFontTx/>
              <a:buBlip>
                <a:blip r:embed="rId2"/>
              </a:buBlip>
              <a:defRPr sz="30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3765">
              <a:defRPr/>
            </a:pPr>
            <a:endParaRPr lang="zh-CN" alt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1" y="286774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cap="none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40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3765">
              <a:defRPr sz="3600"/>
            </a:pPr>
            <a:endParaRPr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053276"/>
            <a:ext cx="10514011" cy="73510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0" y="286772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cap="none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38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8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双行课程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44880" y="2921400"/>
            <a:ext cx="10435520" cy="1477880"/>
          </a:xfrm>
          <a:prstGeom prst="rect">
            <a:avLst/>
          </a:prstGeom>
        </p:spPr>
        <p:txBody>
          <a:bodyPr anchor="t"/>
          <a:lstStyle>
            <a:lvl1pPr marL="0" marR="0" indent="0" algn="ctr" defTabSz="4121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8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4121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FFFFFF"/>
                </a:solidFill>
              </a:rPr>
              <a:t>标题</a:t>
            </a:r>
            <a:br>
              <a:rPr lang="zh-CN" altLang="en-US" sz="4800" dirty="0">
                <a:solidFill>
                  <a:srgbClr val="FFFFFF"/>
                </a:solidFill>
              </a:rPr>
            </a:br>
            <a:endParaRPr lang="zh-CN" altLang="en-US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053276"/>
            <a:ext cx="10514011" cy="735102"/>
          </a:xfrm>
        </p:spPr>
        <p:txBody>
          <a:bodyPr anchor="b"/>
          <a:lstStyle>
            <a:lvl1pPr marL="0" indent="0">
              <a:buNone/>
              <a:defRPr sz="3300" b="1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1936662"/>
            <a:ext cx="10514011" cy="36845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24AF-6043-4ECD-9456-A5BED3D2F36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83570" y="286772"/>
            <a:ext cx="5680160" cy="360863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cap="none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Shape 154"/>
          <p:cNvSpPr/>
          <p:nvPr userDrawn="1"/>
        </p:nvSpPr>
        <p:spPr>
          <a:xfrm>
            <a:off x="-202747" y="160638"/>
            <a:ext cx="721731" cy="48359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B3D8-CADC-4CDA-A1B8-A169FA6ACC3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765"/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446314" y="2146425"/>
            <a:ext cx="6697684" cy="1325563"/>
          </a:xfrm>
        </p:spPr>
        <p:txBody>
          <a:bodyPr/>
          <a:lstStyle/>
          <a:p>
            <a:r>
              <a:rPr lang="en-US" altLang="zh-CN" sz="6000" b="1" dirty="0" smtClean="0">
                <a:latin typeface="+mj-ea"/>
              </a:rPr>
              <a:t>AWD(</a:t>
            </a:r>
            <a:r>
              <a:rPr lang="zh-CN" altLang="en-US" sz="6000" b="1" dirty="0" smtClean="0">
                <a:latin typeface="+mj-ea"/>
              </a:rPr>
              <a:t>攻防比赛</a:t>
            </a:r>
            <a:r>
              <a:rPr lang="en-US" altLang="zh-CN" sz="6000" b="1" dirty="0" smtClean="0">
                <a:latin typeface="+mj-ea"/>
              </a:rPr>
              <a:t>)</a:t>
            </a:r>
            <a:r>
              <a:rPr lang="zh-CN" altLang="en-US" sz="6000" b="1" dirty="0" smtClean="0">
                <a:latin typeface="+mj-ea"/>
              </a:rPr>
              <a:t>讲解</a:t>
            </a:r>
            <a:endParaRPr lang="zh-CN" altLang="en-US" sz="6000" b="1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5066" y="3357071"/>
            <a:ext cx="1698171" cy="2298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3237" y="3357071"/>
            <a:ext cx="1698171" cy="2298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3282" y="3357170"/>
            <a:ext cx="1698171" cy="2298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93329" y="3357071"/>
            <a:ext cx="1698171" cy="2298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权限维持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4" y="1679265"/>
            <a:ext cx="6461617" cy="37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权限维持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82" y="1813482"/>
            <a:ext cx="5137340" cy="26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752601" y="1659846"/>
            <a:ext cx="5181600" cy="4483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日志记录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7493" y="2593884"/>
            <a:ext cx="1188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/>
            <a:r>
              <a:rPr lang="en-US" altLang="zh-CN" sz="2200" b="1" dirty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800" b="1" dirty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b="1" dirty="0" smtClean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1</a:t>
            </a:r>
            <a:endParaRPr lang="zh-CN" altLang="en-US" sz="2800" b="1" dirty="0">
              <a:solidFill>
                <a:prstClr val="black">
                  <a:alpha val="90000"/>
                </a:prstClr>
              </a:solidFill>
              <a:latin typeface="Bodoni MT Black" panose="02070A03080606020203" pitchFamily="18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日志记录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35" y="1052209"/>
            <a:ext cx="10679329" cy="47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752601" y="1659846"/>
            <a:ext cx="5181600" cy="4483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弱口令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/>
          <p:cNvSpPr txBox="1"/>
          <p:nvPr/>
        </p:nvSpPr>
        <p:spPr>
          <a:xfrm>
            <a:off x="509152" y="1092200"/>
            <a:ext cx="11225648" cy="546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弱口令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SSH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登录弱口令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后台管理员弱口令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数据库弱口令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权限提升简介</a:t>
            </a:r>
          </a:p>
        </p:txBody>
      </p:sp>
    </p:spTree>
    <p:extLst>
      <p:ext uri="{BB962C8B-B14F-4D97-AF65-F5344CB8AC3E}">
        <p14:creationId xmlns:p14="http://schemas.microsoft.com/office/powerpoint/2010/main" val="37069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752601" y="1659846"/>
            <a:ext cx="5181600" cy="4483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一句话木马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7493" y="2593884"/>
            <a:ext cx="1188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28800"/>
            <a:r>
              <a:rPr lang="en-US" altLang="zh-CN" sz="2200" b="1" dirty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Part</a:t>
            </a:r>
            <a:r>
              <a:rPr lang="en-US" altLang="zh-CN" sz="2800" b="1" dirty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 </a:t>
            </a:r>
            <a:r>
              <a:rPr lang="en-US" altLang="zh-CN" sz="2800" b="1" dirty="0" smtClean="0">
                <a:solidFill>
                  <a:prstClr val="black">
                    <a:alpha val="90000"/>
                  </a:prstClr>
                </a:solidFill>
                <a:latin typeface="Bodoni MT Black" panose="02070A03080606020203" pitchFamily="18" charset="0"/>
                <a:ea typeface="Microsoft JhengHei UI" panose="020B0604030504040204" pitchFamily="34" charset="-120"/>
              </a:rPr>
              <a:t>1</a:t>
            </a:r>
            <a:endParaRPr lang="zh-CN" altLang="en-US" sz="2800" b="1" dirty="0">
              <a:solidFill>
                <a:prstClr val="black">
                  <a:alpha val="90000"/>
                </a:prstClr>
              </a:solidFill>
              <a:latin typeface="Bodoni MT Black" panose="02070A03080606020203" pitchFamily="18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6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一句话木马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66" y="2209190"/>
            <a:ext cx="9266667" cy="1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一句话木马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45" y="2286143"/>
            <a:ext cx="4476190" cy="22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78" y="1986143"/>
            <a:ext cx="4400000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一句话木马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279" y="3669474"/>
            <a:ext cx="3999726" cy="2042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2" y="1314953"/>
            <a:ext cx="11123809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509152" y="197704"/>
            <a:ext cx="5574148" cy="4483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/>
              <a:t>一句话木马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2" y="1489794"/>
            <a:ext cx="11104762" cy="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45" y="3053866"/>
            <a:ext cx="6180952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752601" y="1659846"/>
            <a:ext cx="5181600" cy="4483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权限维持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208</Words>
  <Application>Microsoft Office PowerPoint</Application>
  <PresentationFormat>宽屏</PresentationFormat>
  <Paragraphs>44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Microsoft JhengHei UI</vt:lpstr>
      <vt:lpstr>Noto Sans CJK SC Black</vt:lpstr>
      <vt:lpstr>Noto Sans CJK SC Light</vt:lpstr>
      <vt:lpstr>Noto Sans CJK SC Regular</vt:lpstr>
      <vt:lpstr>华文行楷</vt:lpstr>
      <vt:lpstr>华文琥珀</vt:lpstr>
      <vt:lpstr>华文中宋</vt:lpstr>
      <vt:lpstr>楷体</vt:lpstr>
      <vt:lpstr>宋体</vt:lpstr>
      <vt:lpstr>Arial</vt:lpstr>
      <vt:lpstr>Bodoni MT Black</vt:lpstr>
      <vt:lpstr>Calibri</vt:lpstr>
      <vt:lpstr>Calibri Light</vt:lpstr>
      <vt:lpstr>1_Office 主题</vt:lpstr>
      <vt:lpstr>AWD(攻防比赛)讲解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</dc:creator>
  <cp:lastModifiedBy>rot</cp:lastModifiedBy>
  <cp:revision>25</cp:revision>
  <dcterms:created xsi:type="dcterms:W3CDTF">2017-07-06T02:32:00Z</dcterms:created>
  <dcterms:modified xsi:type="dcterms:W3CDTF">2017-11-03T02:25:18Z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