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4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3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0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0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6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76FB-8C02-47FC-BB9E-6266D506004C}" type="datetimeFigureOut">
              <a:rPr lang="en-GB" smtClean="0"/>
              <a:t>09/03/2016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BB0F-4943-4E86-92E5-1F764B712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0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3RzWupazB8" TargetMode="External"/><Relationship Id="rId2" Type="http://schemas.openxmlformats.org/officeDocument/2006/relationships/hyperlink" Target="https://www.youtube.com/watch?v=jvSJGsLd2I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Aggression Simulation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Steven Hooke</a:t>
            </a:r>
          </a:p>
          <a:p>
            <a:r>
              <a:rPr lang="en-GB" dirty="0" smtClean="0"/>
              <a:t>12433789</a:t>
            </a:r>
            <a:endParaRPr lang="en-GB" dirty="0"/>
          </a:p>
        </p:txBody>
      </p:sp>
      <p:pic>
        <p:nvPicPr>
          <p:cNvPr id="1026" name="Picture 2" descr="http://kovan.ceng.metu.edu.tr/software/Braitenberg/BraitenbergEN/vehicle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3" r="9707"/>
          <a:stretch/>
        </p:blipFill>
        <p:spPr bwMode="auto">
          <a:xfrm>
            <a:off x="9638675" y="2809875"/>
            <a:ext cx="2233534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0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Simulate aggression in a </a:t>
            </a:r>
            <a:r>
              <a:rPr lang="en-GB" dirty="0" err="1" smtClean="0"/>
              <a:t>Turtlebot</a:t>
            </a:r>
            <a:r>
              <a:rPr lang="en-GB" dirty="0" smtClean="0"/>
              <a:t> robot and in an </a:t>
            </a:r>
            <a:r>
              <a:rPr lang="en-GB" dirty="0" err="1" smtClean="0"/>
              <a:t>Rviz</a:t>
            </a:r>
            <a:r>
              <a:rPr lang="en-GB" dirty="0" smtClean="0"/>
              <a:t> simulation.</a:t>
            </a:r>
          </a:p>
          <a:p>
            <a:pPr lvl="1"/>
            <a:r>
              <a:rPr lang="en-GB" dirty="0" smtClean="0"/>
              <a:t>The robot would identify any green targets in its vision.</a:t>
            </a:r>
          </a:p>
          <a:p>
            <a:pPr lvl="1"/>
            <a:r>
              <a:rPr lang="en-GB" dirty="0" smtClean="0"/>
              <a:t>Upon identifying a target, the robot would move towards the target until the target left the robots vision.</a:t>
            </a:r>
          </a:p>
          <a:p>
            <a:r>
              <a:rPr lang="en-GB" dirty="0" smtClean="0"/>
              <a:t>Written in Python.</a:t>
            </a:r>
          </a:p>
          <a:p>
            <a:r>
              <a:rPr lang="en-GB" dirty="0" smtClean="0"/>
              <a:t>Based on </a:t>
            </a:r>
            <a:r>
              <a:rPr lang="en-GB" dirty="0" err="1" smtClean="0"/>
              <a:t>Braitenberg’s</a:t>
            </a:r>
            <a:r>
              <a:rPr lang="en-GB" dirty="0" smtClean="0"/>
              <a:t> emotionally-responsive vehicles.</a:t>
            </a:r>
          </a:p>
          <a:p>
            <a:r>
              <a:rPr lang="en-GB" dirty="0" smtClean="0"/>
              <a:t>Movement will be based around </a:t>
            </a:r>
            <a:r>
              <a:rPr lang="en-GB" i="1" dirty="0" smtClean="0"/>
              <a:t>Twist</a:t>
            </a:r>
            <a:r>
              <a:rPr lang="en-GB" dirty="0" smtClean="0"/>
              <a:t> library.</a:t>
            </a:r>
          </a:p>
          <a:p>
            <a:r>
              <a:rPr lang="en-GB" dirty="0" smtClean="0"/>
              <a:t>Imagery will be handled by </a:t>
            </a:r>
            <a:r>
              <a:rPr lang="en-GB" i="1" dirty="0" err="1" smtClean="0"/>
              <a:t>OpenCV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Colour detection identified using </a:t>
            </a:r>
            <a:r>
              <a:rPr lang="en-GB" dirty="0" err="1" smtClean="0"/>
              <a:t>HSV</a:t>
            </a:r>
            <a:r>
              <a:rPr lang="en-GB" dirty="0" smtClean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7297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Robot – </a:t>
            </a:r>
            <a:r>
              <a:rPr lang="en-GB" dirty="0" smtClean="0">
                <a:hlinkClick r:id="rId2"/>
              </a:rPr>
              <a:t>https://www.youtube.com/watch?v=jvSJGsLd2Iw</a:t>
            </a:r>
            <a:endParaRPr lang="en-GB" dirty="0" smtClean="0"/>
          </a:p>
          <a:p>
            <a:pPr lvl="1"/>
            <a:r>
              <a:rPr lang="en-GB" dirty="0" smtClean="0"/>
              <a:t>Robot identifies green object.</a:t>
            </a:r>
          </a:p>
          <a:p>
            <a:pPr lvl="1"/>
            <a:r>
              <a:rPr lang="en-GB" dirty="0" smtClean="0"/>
              <a:t>Moves towards the object.</a:t>
            </a:r>
            <a:endParaRPr lang="en-GB" dirty="0"/>
          </a:p>
          <a:p>
            <a:r>
              <a:rPr lang="en-GB" dirty="0" err="1" smtClean="0"/>
              <a:t>Rviz</a:t>
            </a:r>
            <a:r>
              <a:rPr lang="en-GB" dirty="0" smtClean="0"/>
              <a:t> simulation – </a:t>
            </a:r>
            <a:r>
              <a:rPr lang="en-GB" dirty="0" smtClean="0">
                <a:hlinkClick r:id="rId3"/>
              </a:rPr>
              <a:t>https://www.youtube.com/watch?v=l3RzWupazB8</a:t>
            </a:r>
            <a:endParaRPr lang="en-GB" dirty="0" smtClean="0"/>
          </a:p>
          <a:p>
            <a:pPr lvl="1"/>
            <a:r>
              <a:rPr lang="en-GB" dirty="0" smtClean="0"/>
              <a:t>Simulation identifies green object.</a:t>
            </a:r>
          </a:p>
          <a:p>
            <a:pPr lvl="1"/>
            <a:r>
              <a:rPr lang="en-GB" dirty="0" smtClean="0"/>
              <a:t>Moves towards the object.</a:t>
            </a:r>
            <a:endParaRPr lang="en-GB" dirty="0"/>
          </a:p>
          <a:p>
            <a:pPr lvl="1"/>
            <a:r>
              <a:rPr lang="en-GB" dirty="0" smtClean="0"/>
              <a:t>Continues until it can no longer see the green object.</a:t>
            </a:r>
          </a:p>
        </p:txBody>
      </p:sp>
    </p:spTree>
    <p:extLst>
      <p:ext uri="{BB962C8B-B14F-4D97-AF65-F5344CB8AC3E}">
        <p14:creationId xmlns:p14="http://schemas.microsoft.com/office/powerpoint/2010/main" val="39020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Aggression Simulation</vt:lpstr>
      <vt:lpstr>The Task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Aggression Simulation</dc:title>
  <dc:creator>Steven Hooke</dc:creator>
  <cp:lastModifiedBy>Steven Hooke</cp:lastModifiedBy>
  <cp:revision>11</cp:revision>
  <dcterms:created xsi:type="dcterms:W3CDTF">2016-03-09T15:17:58Z</dcterms:created>
  <dcterms:modified xsi:type="dcterms:W3CDTF">2016-03-10T01:21:40Z</dcterms:modified>
</cp:coreProperties>
</file>