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6" r:id="rId6"/>
    <p:sldId id="259" r:id="rId7"/>
    <p:sldId id="262" r:id="rId8"/>
    <p:sldId id="265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96F-017C-4D03-ADBF-08F91B0D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727AA-0D35-4804-AC3E-788FEF8C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CE795-B08F-48FC-800A-46F4110D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4416C-3EC9-426C-82E6-A0678E9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1D232-8D6F-41E0-9A6C-89D2080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A49B-89BE-48E7-85FD-8D26D5B5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93C45-55EF-4108-923F-4BB541756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ED1A-38F4-4CDC-BD00-AAFB57D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7B5A1-3B2D-474E-A466-5957F147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C9B1F-DA1A-4A8A-9F3C-FE72C6F9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EB65B-D35A-4284-9A0A-607F866F2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6479C-4565-4792-AAE1-A7C93385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2C58F-BCBE-41BB-8748-2E2586D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FBA68-AC83-4763-A846-CDF690C3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B47B0-CBD3-4BA9-B3D4-1ECB3983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5E2C-5F83-41AA-A177-BB84222B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B86A-4E8B-444F-8EDD-9E5BDB45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57797-881F-48F6-BC57-AED5E61B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8F19-1039-45BA-9A0A-FFFAD095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A528A-57BF-4695-ABB6-A8B1BE9D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08B89-BAAF-408A-BCC2-1810AB5F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39810-F373-434A-B02A-F3A1AAAC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266E3-1B47-4B70-A75E-FF00DAFA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99590-9D3A-4B06-98D0-8847EC9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6DE5A-7CFE-4EAB-B299-569EA3D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2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D19DA-FEF7-44B1-A767-505D1135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1EAEF-CCB2-4F44-AFEA-B5427A89E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603B4-8DCA-4294-8CE3-EC10376B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421D9-E5DA-4680-AF50-D1A902DC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086E6-CBD9-41E9-951F-9B8EA8F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DFA42-6D23-4848-AB4E-AEBAEA6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6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A1A2-AC8F-4CE2-97F7-CA866C19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7CDD-94BA-49E2-A14A-96BD4ECA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9942C-1052-404B-B2C0-16E95155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1C85A3-C374-4E22-9E1A-A1B56A04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DE6D9-C64D-42C7-AA67-E570CE4A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D00DF-FE6F-4351-BE22-DAF1CDF3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541CE-D262-41D2-ABA6-2E79D3C2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A11D6-9066-4923-8325-18232DB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7D840-88CF-43F5-998B-0B5B273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EFBB97-440E-47F6-ACC0-764B9CAF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C4849-D41E-42C1-8D8C-0A24041A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318C3-48FD-4372-A0F0-E02372FA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124A00-BC8F-4767-A4B9-3E7B2185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D1DBA-D2F3-4B2C-92AE-C2BDA537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15208-341A-4CAD-8F53-BC7AB1B7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0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847A-2E1D-4382-A3A0-963B46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2124-DD33-43F6-BDC3-680258AF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5E250-9BAF-4F02-B77D-D793D3BC0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E913F-8CB1-44DE-9BA5-0D3F2BA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41C5B-640E-444D-97DF-094A6A1A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F17DE-090F-4300-B4B8-14EC37AB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A4534-9907-4369-9B9C-4FC66FC7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9A935-78FC-4D7B-B801-EE25AC491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37772-7D34-4C37-B17F-16C4BAB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19D8-5B7A-4080-8D94-10DA03EB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72115-54FD-46B9-A7FA-784E9373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04A49-1836-4653-A2A0-0351A59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0023C-6371-47F2-ADCC-4CEE8CC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334BB-C41C-48F5-BEC0-5EABBB63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FD10D-AB2A-49CE-9694-DB57C3CB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207C-234C-4F9F-A777-717D5C222279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FB92D-1919-4F8F-89C2-61507B281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EB15-CCC3-41DA-9214-110C3136E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D52B-C876-43B5-98ED-0D967ECA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4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337912" y="0"/>
            <a:ext cx="13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리빙랩이란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B589-D6D0-497C-A2A6-5A1879227355}"/>
              </a:ext>
            </a:extLst>
          </p:cNvPr>
          <p:cNvSpPr txBox="1"/>
          <p:nvPr/>
        </p:nvSpPr>
        <p:spPr>
          <a:xfrm>
            <a:off x="115503" y="1838757"/>
            <a:ext cx="5669280" cy="318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5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What is </a:t>
            </a:r>
          </a:p>
          <a:p>
            <a:pPr algn="ctr">
              <a:lnSpc>
                <a:spcPct val="200000"/>
              </a:lnSpc>
            </a:pPr>
            <a:r>
              <a:rPr lang="en-US" altLang="ko-KR" sz="5400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Living Lab</a:t>
            </a:r>
            <a:r>
              <a:rPr lang="en-US" altLang="ko-KR" sz="5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lang="ko-KR" altLang="en-US" sz="5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C7291-1FB4-4B09-AD81-C72DBBBD7BDF}"/>
              </a:ext>
            </a:extLst>
          </p:cNvPr>
          <p:cNvSpPr txBox="1"/>
          <p:nvPr/>
        </p:nvSpPr>
        <p:spPr>
          <a:xfrm>
            <a:off x="5245768" y="2059478"/>
            <a:ext cx="6657474" cy="325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“</a:t>
            </a:r>
            <a:r>
              <a:rPr lang="ko-KR" altLang="en-US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살아있는 실험실</a:t>
            </a:r>
            <a:r>
              <a:rPr lang="en-US" altLang="ko-KR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”</a:t>
            </a:r>
            <a:endParaRPr lang="en-US" altLang="ko-KR" sz="5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사용자의 관점에서 삶에 실질적인 도움이 되는 연구를 말합니다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다시 말해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dirty="0">
                <a:solidFill>
                  <a:srgbClr val="00B0F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시민의 의견을 수용한 서비스 구현 방법론이 </a:t>
            </a:r>
            <a:r>
              <a:rPr lang="ko-KR" altLang="en-US" dirty="0" err="1">
                <a:solidFill>
                  <a:srgbClr val="00B0F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ko-KR" altLang="en-US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이죠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도시문제를 해결하기 위해서는 도시의 실사용자인 시민이 주체가 되어 시민이 체감할 수 있는 서비스를 발굴함으로써 </a:t>
            </a:r>
            <a:r>
              <a:rPr lang="ko-KR" altLang="en-US" dirty="0">
                <a:solidFill>
                  <a:srgbClr val="00B0F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시민들의 행복과 삶의 질을 향상하는 방향으로 초점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을 맞춰야 합니다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따라서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  <a:r>
              <a:rPr lang="ko-KR" altLang="en-US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리빙랩은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스마트시티의 중요한 과제 중 하나인 것이죠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!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84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106906" y="77002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MOLAB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790A9-E206-4BFB-B233-0ED98B76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86" y="77002"/>
            <a:ext cx="8320362" cy="5339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F81CF-F77C-40F0-81AB-25107D9883F4}"/>
              </a:ext>
            </a:extLst>
          </p:cNvPr>
          <p:cNvSpPr txBox="1"/>
          <p:nvPr/>
        </p:nvSpPr>
        <p:spPr>
          <a:xfrm>
            <a:off x="2154454" y="5775082"/>
            <a:ext cx="761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S.C.T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의 새로운 도전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MOLAB!</a:t>
            </a: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지금 한 번 확인해 볼까요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8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106906" y="77002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MOLAB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44F3F-B480-4224-B897-C00B7F92720D}"/>
              </a:ext>
            </a:extLst>
          </p:cNvPr>
          <p:cNvSpPr txBox="1"/>
          <p:nvPr/>
        </p:nvSpPr>
        <p:spPr>
          <a:xfrm>
            <a:off x="5611527" y="2772075"/>
            <a:ext cx="1530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CI BI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629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3783B-A47D-4D1D-9044-DF664D1DE4EA}"/>
              </a:ext>
            </a:extLst>
          </p:cNvPr>
          <p:cNvSpPr txBox="1"/>
          <p:nvPr/>
        </p:nvSpPr>
        <p:spPr>
          <a:xfrm>
            <a:off x="-73340" y="5807903"/>
            <a:ext cx="12192000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이건 대전의 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‘</a:t>
            </a:r>
            <a:r>
              <a:rPr lang="ko-KR" altLang="en-US" sz="20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건너유</a:t>
            </a: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프로젝트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’ </a:t>
            </a: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입니다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이처럼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도시에 사는 시민의 의견을 반영하여 문제를 해결하는 전 과정을 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“</a:t>
            </a:r>
            <a:r>
              <a:rPr lang="ko-KR" altLang="en-US" sz="20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”</a:t>
            </a:r>
            <a:r>
              <a:rPr lang="ko-KR" altLang="en-US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이라고 부릅니다</a:t>
            </a:r>
            <a:r>
              <a:rPr lang="en-US" altLang="ko-KR" sz="20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  <a:endParaRPr lang="en-US" altLang="ko-KR"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62738-C4D9-4E20-A46D-5FFBC1DBAD9C}"/>
              </a:ext>
            </a:extLst>
          </p:cNvPr>
          <p:cNvSpPr txBox="1"/>
          <p:nvPr/>
        </p:nvSpPr>
        <p:spPr>
          <a:xfrm>
            <a:off x="-73340" y="-180560"/>
            <a:ext cx="7815714" cy="13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조금 더 쉽게 설명해 볼까요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lang="ko-KR" altLang="en-US"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CD74F-7CC5-47C6-BBE0-559652B90C67}"/>
              </a:ext>
            </a:extLst>
          </p:cNvPr>
          <p:cNvSpPr txBox="1"/>
          <p:nvPr/>
        </p:nvSpPr>
        <p:spPr>
          <a:xfrm>
            <a:off x="1453415" y="2333848"/>
            <a:ext cx="392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비가 너무 많이 오는 날이면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</a:p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집 앞 하천 다리가 범람합니다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C2526-18E9-4776-9A61-4F9272113E16}"/>
              </a:ext>
            </a:extLst>
          </p:cNvPr>
          <p:cNvSpPr txBox="1"/>
          <p:nvPr/>
        </p:nvSpPr>
        <p:spPr>
          <a:xfrm>
            <a:off x="6171901" y="2303669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우린 이 사실을 모르고</a:t>
            </a:r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다리를 건너러 하천으로 가기도 했죠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80B7C-7B11-449F-BF54-7823FB9A7F34}"/>
              </a:ext>
            </a:extLst>
          </p:cNvPr>
          <p:cNvSpPr txBox="1"/>
          <p:nvPr/>
        </p:nvSpPr>
        <p:spPr>
          <a:xfrm>
            <a:off x="673813" y="4520797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반드시 해결해야 하는 동네 문제였지만</a:t>
            </a:r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사는 사람이 아니면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알기 힘든 문제였죠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D706D-13D8-4A64-9EF3-F3DCFFC72AAE}"/>
              </a:ext>
            </a:extLst>
          </p:cNvPr>
          <p:cNvSpPr txBox="1"/>
          <p:nvPr/>
        </p:nvSpPr>
        <p:spPr>
          <a:xfrm>
            <a:off x="6324476" y="450355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우린 </a:t>
            </a:r>
            <a:r>
              <a:rPr lang="ko-KR" altLang="en-US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프로젝트를 열어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IoT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를 설치해 </a:t>
            </a:r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범람시</a:t>
            </a:r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알림이 오도록  문제를 해결했습니다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pic>
        <p:nvPicPr>
          <p:cNvPr id="19" name="그림 18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47E0A1E-1E5F-4919-B9CE-C2ABBA518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523" y="3242363"/>
            <a:ext cx="1154036" cy="1154036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DCBEC070-91F5-4CD5-ABFD-445BCD6B4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06" y="1009093"/>
            <a:ext cx="1094615" cy="10946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27F86B-A3F3-49B7-B630-747C64EC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92" y="1222892"/>
            <a:ext cx="1094615" cy="10946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063B2D-A9F1-4EBF-967A-6D9B0E246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90" y="3102906"/>
            <a:ext cx="1368527" cy="13685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4C6687-9CF3-4ED0-93FF-9D871D095638}"/>
              </a:ext>
            </a:extLst>
          </p:cNvPr>
          <p:cNvSpPr txBox="1"/>
          <p:nvPr/>
        </p:nvSpPr>
        <p:spPr>
          <a:xfrm>
            <a:off x="-1337912" y="0"/>
            <a:ext cx="13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리빙랩이란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9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559289" y="77002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리빙랩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</a:p>
        </p:txBody>
      </p:sp>
    </p:spTree>
    <p:extLst>
      <p:ext uri="{BB962C8B-B14F-4D97-AF65-F5344CB8AC3E}">
        <p14:creationId xmlns:p14="http://schemas.microsoft.com/office/powerpoint/2010/main" val="336002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414915" y="78502"/>
            <a:ext cx="153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리빙랩</a:t>
            </a:r>
            <a:r>
              <a:rPr lang="en-US" altLang="ko-KR" dirty="0"/>
              <a:t> </a:t>
            </a:r>
            <a:r>
              <a:rPr lang="ko-KR" altLang="en-US" dirty="0"/>
              <a:t>전망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6D974-3B6F-474F-9A6B-CA59CCC02228}"/>
              </a:ext>
            </a:extLst>
          </p:cNvPr>
          <p:cNvSpPr txBox="1"/>
          <p:nvPr/>
        </p:nvSpPr>
        <p:spPr>
          <a:xfrm>
            <a:off x="-525762" y="287883"/>
            <a:ext cx="6621762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전망은 </a:t>
            </a:r>
            <a:r>
              <a:rPr lang="ko-KR" altLang="en-US" sz="4800" b="1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어떤가요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8284-8FF4-4A19-A554-E55679A1B34D}"/>
              </a:ext>
            </a:extLst>
          </p:cNvPr>
          <p:cNvSpPr txBox="1"/>
          <p:nvPr/>
        </p:nvSpPr>
        <p:spPr>
          <a:xfrm>
            <a:off x="3166710" y="2116489"/>
            <a:ext cx="5669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생소한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  <a:p>
            <a:pPr algn="ctr"/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들어보신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적 없으시다고요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?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유럽을 비롯한 세계 전역 스마트시티에서는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이미 안정적으로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리빙랩이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자리잡았죠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한국도 마찬가지 입니다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!</a:t>
            </a: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매년 국토교통부 예산이 증가하며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리빙랩의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중요성 역시 확대되고 있습니다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AC4AA7-7C80-410A-9AE2-26FB7D6D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2" y="5551727"/>
            <a:ext cx="3853674" cy="1227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03C23-ED44-443C-B3A0-A0F68EC7E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8" r="17056"/>
          <a:stretch/>
        </p:blipFill>
        <p:spPr>
          <a:xfrm>
            <a:off x="7376160" y="5551727"/>
            <a:ext cx="4815840" cy="9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414915" y="78502"/>
            <a:ext cx="153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리빙랩</a:t>
            </a:r>
            <a:r>
              <a:rPr lang="en-US" altLang="ko-KR" dirty="0"/>
              <a:t> </a:t>
            </a:r>
            <a:r>
              <a:rPr lang="ko-KR" altLang="en-US" dirty="0"/>
              <a:t>전망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948E1-3E2C-4435-954E-E75829C8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3"/>
          <a:stretch/>
        </p:blipFill>
        <p:spPr>
          <a:xfrm>
            <a:off x="6219946" y="287883"/>
            <a:ext cx="5856552" cy="6282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6D974-3B6F-474F-9A6B-CA59CCC02228}"/>
              </a:ext>
            </a:extLst>
          </p:cNvPr>
          <p:cNvSpPr txBox="1"/>
          <p:nvPr/>
        </p:nvSpPr>
        <p:spPr>
          <a:xfrm>
            <a:off x="-525762" y="287883"/>
            <a:ext cx="6621762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전망은 </a:t>
            </a:r>
            <a:r>
              <a:rPr lang="ko-KR" altLang="en-US" sz="4800" b="1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어떤가요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8284-8FF4-4A19-A554-E55679A1B34D}"/>
              </a:ext>
            </a:extLst>
          </p:cNvPr>
          <p:cNvSpPr txBox="1"/>
          <p:nvPr/>
        </p:nvSpPr>
        <p:spPr>
          <a:xfrm>
            <a:off x="481261" y="2366745"/>
            <a:ext cx="6025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2020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정부 혁신 종합 추진계획을 발표하며 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리빙랩을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적극 활용하겠다고 밝혀 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앞으로도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리빙랩은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활성화될 전망입니다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어쩌면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우리 동네에서는 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이미 시작되고 있을지 모릅니다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!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지금 한 번 참여해 볼까요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362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1020279" y="0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S.C.T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A97D8-FFF8-4AE3-B576-D3024A31A6BE}"/>
              </a:ext>
            </a:extLst>
          </p:cNvPr>
          <p:cNvSpPr txBox="1"/>
          <p:nvPr/>
        </p:nvSpPr>
        <p:spPr>
          <a:xfrm>
            <a:off x="2741595" y="2581171"/>
            <a:ext cx="6517907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S.C.T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는 학생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창업팀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입니다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“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인간이 살기 좋은 사회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”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라는 창업 목표를 가지고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함께 공부하고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연구하며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사업을 진행합니다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2E83E-F8C5-46E8-9C26-BE497A7DA3B9}"/>
              </a:ext>
            </a:extLst>
          </p:cNvPr>
          <p:cNvSpPr txBox="1"/>
          <p:nvPr/>
        </p:nvSpPr>
        <p:spPr>
          <a:xfrm>
            <a:off x="-72191" y="261669"/>
            <a:ext cx="6621762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S.C.T</a:t>
            </a: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누구인가요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107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962527" y="0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S.C.T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B71EA-CC44-4413-B633-4C885FFF134A}"/>
              </a:ext>
            </a:extLst>
          </p:cNvPr>
          <p:cNvSpPr txBox="1"/>
          <p:nvPr/>
        </p:nvSpPr>
        <p:spPr>
          <a:xfrm>
            <a:off x="580724" y="1719082"/>
            <a:ext cx="11030551" cy="391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2019. 12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팀결성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2019. 12 ~ 2020. 02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한국형 스마트시티의 문제점과 발전방향 제안 관련 암스테르담 현장 연구 및 논문 기고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2020. 02 ~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한양대학교 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SW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창업동아리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2020. 03 ~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각종 공모전 및 창업 아이템 진행 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(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정주영 창업경진대회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한양대 에리카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이노폴리스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ERICA Software-up! 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창업 아이디어톤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2020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소셜벤쳐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경연대회 등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2020. 09 ~ </a:t>
            </a:r>
            <a:r>
              <a:rPr lang="ko-KR" altLang="en-US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모두의 </a:t>
            </a:r>
            <a:r>
              <a:rPr lang="ko-KR" altLang="en-US" sz="2400" b="1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ko-KR" altLang="en-US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en-US" altLang="ko-KR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MOLAB </a:t>
            </a:r>
            <a:r>
              <a:rPr lang="ko-KR" altLang="en-US" sz="2400" b="1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론칭</a:t>
            </a:r>
            <a:endParaRPr lang="en-US" altLang="ko-KR" sz="2400" b="1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437B-F3B7-41D6-AA6B-F83031ED0201}"/>
              </a:ext>
            </a:extLst>
          </p:cNvPr>
          <p:cNvSpPr txBox="1"/>
          <p:nvPr/>
        </p:nvSpPr>
        <p:spPr>
          <a:xfrm>
            <a:off x="0" y="-2691"/>
            <a:ext cx="8547652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S.C.T</a:t>
            </a: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이렇게 달려왔습니다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656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10356782" y="325181"/>
            <a:ext cx="15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이거 세로로</a:t>
            </a:r>
            <a:endParaRPr lang="en-US" altLang="ko-KR" dirty="0"/>
          </a:p>
          <a:p>
            <a:r>
              <a:rPr lang="ko-KR" altLang="en-US" dirty="0"/>
              <a:t>들어가면 좋을 거 </a:t>
            </a:r>
            <a:r>
              <a:rPr lang="ko-KR" altLang="en-US" dirty="0" err="1"/>
              <a:t>같은데ㅠㅠ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43A46-7429-44D6-8644-AED8DF476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4" b="17958"/>
          <a:stretch/>
        </p:blipFill>
        <p:spPr>
          <a:xfrm>
            <a:off x="1197106" y="1680265"/>
            <a:ext cx="9528281" cy="4864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F8916-3307-4686-BF7B-E9EA5BC6861D}"/>
              </a:ext>
            </a:extLst>
          </p:cNvPr>
          <p:cNvSpPr txBox="1"/>
          <p:nvPr/>
        </p:nvSpPr>
        <p:spPr>
          <a:xfrm>
            <a:off x="231006" y="91366"/>
            <a:ext cx="8547652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S.C.T</a:t>
            </a: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멤버를 소개합니다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77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89FE0-62C7-4257-88C4-A305D808A16B}"/>
              </a:ext>
            </a:extLst>
          </p:cNvPr>
          <p:cNvSpPr txBox="1"/>
          <p:nvPr/>
        </p:nvSpPr>
        <p:spPr>
          <a:xfrm>
            <a:off x="-895151" y="0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MOLAB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A97D8-FFF8-4AE3-B576-D3024A31A6BE}"/>
              </a:ext>
            </a:extLst>
          </p:cNvPr>
          <p:cNvSpPr txBox="1"/>
          <p:nvPr/>
        </p:nvSpPr>
        <p:spPr>
          <a:xfrm>
            <a:off x="2115953" y="2675747"/>
            <a:ext cx="7615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S.C.T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는 새로운 도전을 합니다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모두의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MOLAB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은 사기업에서 제작한 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“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최초의 </a:t>
            </a:r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통합플랫폼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”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입니다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  <a:p>
            <a:pPr algn="ctr"/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우리는 이 플랫폼을 통해 각 지자체에서 진행하고 있는 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2400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리빙랩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프로그램을 한 눈에 확인하고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도시 문제 해결 방안을 제안하며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</a:p>
          <a:p>
            <a:pPr algn="ctr"/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네트워크를 맺습니다</a:t>
            </a:r>
            <a:r>
              <a:rPr lang="en-US" altLang="ko-KR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F0970-64A5-4BAC-94EF-D38F06649006}"/>
              </a:ext>
            </a:extLst>
          </p:cNvPr>
          <p:cNvSpPr txBox="1"/>
          <p:nvPr/>
        </p:nvSpPr>
        <p:spPr>
          <a:xfrm>
            <a:off x="2115953" y="1279285"/>
            <a:ext cx="7615188" cy="108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우리는 새로운 도전을 합니다</a:t>
            </a:r>
            <a:r>
              <a:rPr lang="en-US" altLang="ko-KR" sz="48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431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CJK KR Black</vt:lpstr>
      <vt:lpstr>Noto Sans CJK KR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김채리</dc:creator>
  <cp:lastModifiedBy>김채리</cp:lastModifiedBy>
  <cp:revision>16</cp:revision>
  <dcterms:created xsi:type="dcterms:W3CDTF">2020-08-22T14:26:59Z</dcterms:created>
  <dcterms:modified xsi:type="dcterms:W3CDTF">2020-09-18T03:59:27Z</dcterms:modified>
</cp:coreProperties>
</file>