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3" d="100"/>
          <a:sy n="73" d="100"/>
        </p:scale>
        <p:origin x="80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373B1-8BEC-F418-3479-440D96D4F6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277B0B-C86A-B1EA-B9BC-14BA15C4FC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2857E9-5D4E-528E-3A9E-1A4E5F54C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3DB0C-1B53-4338-A1FE-EAB71D08ACD3}" type="datetimeFigureOut">
              <a:rPr lang="es-CO" smtClean="0"/>
              <a:t>24/03/2024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B9D010-8F83-5E8E-7EE9-9F016E1FA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5EB92F-FC20-3F5A-0583-A8F9B2C00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AB713-CF73-4625-82BC-0BBA39FFF2C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17865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AE224-126E-DBF3-43F1-D656033AB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568E0D-378B-8C57-3D5F-2319C67D9D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3D7C0B-8635-33E8-CCB1-C8F59B83C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3DB0C-1B53-4338-A1FE-EAB71D08ACD3}" type="datetimeFigureOut">
              <a:rPr lang="es-CO" smtClean="0"/>
              <a:t>24/03/2024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6B02B9-D251-BD82-40A6-79181B42D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1A7B3D-57C3-325A-A658-64BA76E00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AB713-CF73-4625-82BC-0BBA39FFF2C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97644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58DF1B-A204-8B64-D728-5E523B4455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A0268D-C010-112E-1C36-8DD4DD56D1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B2F7D7-2B88-4CDE-AEED-03FEDE4B9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3DB0C-1B53-4338-A1FE-EAB71D08ACD3}" type="datetimeFigureOut">
              <a:rPr lang="es-CO" smtClean="0"/>
              <a:t>24/03/2024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3BCB32-C952-C8B0-C729-E3D7CA2C0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A4F3BD-B1D7-950E-CE21-2710EDCE8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AB713-CF73-4625-82BC-0BBA39FFF2C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12650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25F4F-56ED-C867-2B1E-65BDE2CF4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87B666-4F6F-1444-998B-A5AC01B56C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732411-3AF1-BF67-F3C2-42E46EE08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3DB0C-1B53-4338-A1FE-EAB71D08ACD3}" type="datetimeFigureOut">
              <a:rPr lang="es-CO" smtClean="0"/>
              <a:t>24/03/2024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F8D9D8-A5BB-FF9A-2832-0084589D9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061187-E470-25A6-4181-5ADA82A89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AB713-CF73-4625-82BC-0BBA39FFF2C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68929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B99A9-5358-FAF9-B403-AD2840905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CCCD2A-2807-C365-C80C-07CF6BFE1D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921CC-B566-0B8C-6C27-31911B189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3DB0C-1B53-4338-A1FE-EAB71D08ACD3}" type="datetimeFigureOut">
              <a:rPr lang="es-CO" smtClean="0"/>
              <a:t>24/03/2024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2B1FB2-1394-5DF4-6863-64EEA14E9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DBB923-4994-14D1-3DA4-29C06C112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AB713-CF73-4625-82BC-0BBA39FFF2C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54039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F42F9-73D9-B33D-1882-4CF773279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4CECB2-DE89-5D66-83D6-15E8708D66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82DE77-A841-EE66-CD49-4532C7B5FF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430209-FBCC-FBA4-331C-3D36A3E0E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3DB0C-1B53-4338-A1FE-EAB71D08ACD3}" type="datetimeFigureOut">
              <a:rPr lang="es-CO" smtClean="0"/>
              <a:t>24/03/2024</a:t>
            </a:fld>
            <a:endParaRPr lang="es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536DB8-2576-A4B5-9E5E-89A8FB46B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37913C-6F69-2435-7362-5AA9978EE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AB713-CF73-4625-82BC-0BBA39FFF2C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80571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BA65F-357F-A843-B5F8-2D1424A9D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637083-2C3E-BFAB-9BDD-02D90099AC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50BB4B-4D0F-5650-C60C-99BE6B7BFF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5B4FA1-8661-1713-196F-08E40167AB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659EEB-F743-655B-93BC-0B3E1B5FC5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CAE1A5-2400-129E-2615-6C9CE7501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3DB0C-1B53-4338-A1FE-EAB71D08ACD3}" type="datetimeFigureOut">
              <a:rPr lang="es-CO" smtClean="0"/>
              <a:t>24/03/2024</a:t>
            </a:fld>
            <a:endParaRPr lang="es-C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903CB3-5DB7-79B3-8313-2F49733E8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462617-63D4-C9AC-55DD-4CEB03548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AB713-CF73-4625-82BC-0BBA39FFF2C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23022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43EEF-BCCB-98B4-4144-6B81B1078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3F3375-A06E-0587-C196-B98524B61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3DB0C-1B53-4338-A1FE-EAB71D08ACD3}" type="datetimeFigureOut">
              <a:rPr lang="es-CO" smtClean="0"/>
              <a:t>24/03/2024</a:t>
            </a:fld>
            <a:endParaRPr lang="es-C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70F8B4-66C6-6172-F8A7-05348294D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9FC778-54A6-0016-6CFD-67ED245CA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AB713-CF73-4625-82BC-0BBA39FFF2C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05507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F16BA7-41B4-FB60-1285-1B850BD09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3DB0C-1B53-4338-A1FE-EAB71D08ACD3}" type="datetimeFigureOut">
              <a:rPr lang="es-CO" smtClean="0"/>
              <a:t>24/03/2024</a:t>
            </a:fld>
            <a:endParaRPr lang="es-C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2F0C13-EDFF-BB6B-7CD6-A32647ECC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8B0F0C-C8D2-F9BE-F289-015CA7E99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AB713-CF73-4625-82BC-0BBA39FFF2C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68008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A3DFC-F816-936E-F73E-68BC59412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1A359-AA84-3687-71AA-DB74E3FFC1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A26DA9-D049-D2C7-C718-B273B6449C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964B86-AF6E-180A-552B-7C9A5261C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3DB0C-1B53-4338-A1FE-EAB71D08ACD3}" type="datetimeFigureOut">
              <a:rPr lang="es-CO" smtClean="0"/>
              <a:t>24/03/2024</a:t>
            </a:fld>
            <a:endParaRPr lang="es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94F361-8D20-E8D7-3F97-02F44BDC3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379591-F235-DF8B-06CB-74CD66769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AB713-CF73-4625-82BC-0BBA39FFF2C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76720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9E444-615E-6B97-D468-4B9EA0CBB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85AB97-6DA0-A65B-BB29-849C9A9D77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0C9960-49E6-FA5A-FD8F-ECE95EAD71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739D34-A37C-A7F0-E219-D0D4609D6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3DB0C-1B53-4338-A1FE-EAB71D08ACD3}" type="datetimeFigureOut">
              <a:rPr lang="es-CO" smtClean="0"/>
              <a:t>24/03/2024</a:t>
            </a:fld>
            <a:endParaRPr lang="es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08F1A5-6043-D487-22D3-7B6475030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2995A1-0ADE-08B9-1439-EC3EE26D6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AB713-CF73-4625-82BC-0BBA39FFF2C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74661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E87E5D-BB77-30B0-E147-A99366BC6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51587F-914E-6B4A-19DB-D93B2F11A9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18D887-C583-A034-A283-07461CE845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63DB0C-1B53-4338-A1FE-EAB71D08ACD3}" type="datetimeFigureOut">
              <a:rPr lang="es-CO" smtClean="0"/>
              <a:t>24/03/2024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D4BBF9-79CE-80E5-CC09-CBAD130FA3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84268D-D9B7-13DA-E9C2-A9B06DE3D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7AB713-CF73-4625-82BC-0BBA39FFF2C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56505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3AF9B-212C-9436-70D0-6C2DA96D94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This is a test file</a:t>
            </a:r>
            <a:endParaRPr lang="es-CO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A02F3D-A069-5ED0-F170-04FC367B3C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Test file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3610454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This is a test file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a test file</dc:title>
  <dc:creator>Luis Duque Quintero</dc:creator>
  <cp:lastModifiedBy>Luis Duque Quintero</cp:lastModifiedBy>
  <cp:revision>1</cp:revision>
  <dcterms:created xsi:type="dcterms:W3CDTF">2024-03-24T17:16:24Z</dcterms:created>
  <dcterms:modified xsi:type="dcterms:W3CDTF">2024-03-24T17:17:13Z</dcterms:modified>
</cp:coreProperties>
</file>