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handoutMasterIdLst>
    <p:handoutMasterId r:id="rId21"/>
  </p:handoutMasterIdLst>
  <p:sldIdLst>
    <p:sldId id="266" r:id="rId2"/>
    <p:sldId id="328" r:id="rId3"/>
    <p:sldId id="329" r:id="rId4"/>
    <p:sldId id="305" r:id="rId5"/>
    <p:sldId id="306" r:id="rId6"/>
    <p:sldId id="307" r:id="rId7"/>
    <p:sldId id="308" r:id="rId8"/>
    <p:sldId id="309" r:id="rId9"/>
    <p:sldId id="320" r:id="rId10"/>
    <p:sldId id="321" r:id="rId11"/>
    <p:sldId id="310" r:id="rId12"/>
    <p:sldId id="330" r:id="rId13"/>
    <p:sldId id="322" r:id="rId14"/>
    <p:sldId id="325" r:id="rId15"/>
    <p:sldId id="324" r:id="rId16"/>
    <p:sldId id="323" r:id="rId17"/>
    <p:sldId id="327" r:id="rId18"/>
    <p:sldId id="32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01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2022-04-13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1H_NAX_9ox2RNl0yJYbwEkoNlocGy9BN/view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85441-A94E-4F5D-BC1A-4655B8AB1466}"/>
              </a:ext>
            </a:extLst>
          </p:cNvPr>
          <p:cNvSpPr txBox="1"/>
          <p:nvPr/>
        </p:nvSpPr>
        <p:spPr>
          <a:xfrm>
            <a:off x="478063" y="1894666"/>
            <a:ext cx="6553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chemeClr val="tx2"/>
                </a:solidFill>
              </a:rPr>
              <a:t>진수변환 프로그램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CC88E8D-B4BC-426E-970A-CD34204DE600}"/>
              </a:ext>
            </a:extLst>
          </p:cNvPr>
          <p:cNvCxnSpPr/>
          <p:nvPr/>
        </p:nvCxnSpPr>
        <p:spPr>
          <a:xfrm>
            <a:off x="267410" y="3028503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5D5024-5589-41D2-A26E-E5FDA9D21AA7}"/>
              </a:ext>
            </a:extLst>
          </p:cNvPr>
          <p:cNvSpPr txBox="1"/>
          <p:nvPr/>
        </p:nvSpPr>
        <p:spPr>
          <a:xfrm>
            <a:off x="654775" y="5515362"/>
            <a:ext cx="3102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발표자 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: 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김 상 훈</a:t>
            </a:r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90138" y="1063508"/>
            <a:ext cx="10805772" cy="499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dirty="0">
                <a:solidFill>
                  <a:schemeClr val="tx2"/>
                </a:solidFill>
              </a:rPr>
              <a:t>    [</a:t>
            </a:r>
            <a:r>
              <a:rPr lang="ko-KR" altLang="en-US" dirty="0">
                <a:solidFill>
                  <a:schemeClr val="tx2"/>
                </a:solidFill>
              </a:rPr>
              <a:t>결과</a:t>
            </a:r>
            <a:r>
              <a:rPr lang="en-US" altLang="ko-KR" dirty="0">
                <a:solidFill>
                  <a:schemeClr val="tx2"/>
                </a:solidFill>
              </a:rPr>
              <a:t>] 2</a:t>
            </a:r>
            <a:r>
              <a:rPr lang="ko-KR" altLang="en-US" dirty="0">
                <a:solidFill>
                  <a:schemeClr val="tx2"/>
                </a:solidFill>
              </a:rPr>
              <a:t>진수 결과값을 가지고 있는 리스트의 배열 순서를 정반대로 변경</a:t>
            </a:r>
          </a:p>
          <a:p>
            <a:pPr algn="just">
              <a:lnSpc>
                <a:spcPct val="200000"/>
              </a:lnSpc>
            </a:pPr>
            <a:r>
              <a:rPr lang="ko-KR" altLang="en-US" dirty="0">
                <a:solidFill>
                  <a:schemeClr val="tx2"/>
                </a:solidFill>
              </a:rPr>
              <a:t>     </a:t>
            </a:r>
            <a:r>
              <a:rPr lang="en-US" altLang="ko-KR" dirty="0">
                <a:solidFill>
                  <a:schemeClr val="tx2"/>
                </a:solidFill>
              </a:rPr>
              <a:t>for</a:t>
            </a:r>
            <a:r>
              <a:rPr lang="ko-KR" altLang="en-US" dirty="0">
                <a:solidFill>
                  <a:schemeClr val="tx2"/>
                </a:solidFill>
              </a:rPr>
              <a:t>문으로 리스트 요소에 접근해서 인덱스 자리별로 지수계산</a:t>
            </a:r>
            <a:r>
              <a:rPr lang="en-US" altLang="ko-KR" dirty="0">
                <a:solidFill>
                  <a:schemeClr val="tx2"/>
                </a:solidFill>
              </a:rPr>
              <a:t>,</a:t>
            </a:r>
          </a:p>
          <a:p>
            <a:pPr algn="just">
              <a:lnSpc>
                <a:spcPct val="200000"/>
              </a:lnSpc>
            </a:pPr>
            <a:r>
              <a:rPr lang="en-US" altLang="ko-KR" dirty="0">
                <a:solidFill>
                  <a:schemeClr val="tx2"/>
                </a:solidFill>
              </a:rPr>
              <a:t>     </a:t>
            </a:r>
            <a:r>
              <a:rPr lang="ko-KR" altLang="en-US" dirty="0" err="1">
                <a:solidFill>
                  <a:schemeClr val="tx2"/>
                </a:solidFill>
              </a:rPr>
              <a:t>반복문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ko-KR" altLang="en-US" dirty="0" err="1">
                <a:solidFill>
                  <a:schemeClr val="tx2"/>
                </a:solidFill>
              </a:rPr>
              <a:t>돌때</a:t>
            </a:r>
            <a:r>
              <a:rPr lang="ko-KR" altLang="en-US" dirty="0">
                <a:solidFill>
                  <a:schemeClr val="tx2"/>
                </a:solidFill>
              </a:rPr>
              <a:t> 마다 총합 계산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지수는 </a:t>
            </a:r>
            <a:r>
              <a:rPr lang="en-US" altLang="ko-KR" dirty="0">
                <a:solidFill>
                  <a:schemeClr val="tx2"/>
                </a:solidFill>
              </a:rPr>
              <a:t>+1 </a:t>
            </a:r>
            <a:r>
              <a:rPr lang="ko-KR" altLang="en-US" dirty="0">
                <a:solidFill>
                  <a:schemeClr val="tx2"/>
                </a:solidFill>
              </a:rPr>
              <a:t>증가</a:t>
            </a:r>
          </a:p>
          <a:p>
            <a:pPr algn="just">
              <a:lnSpc>
                <a:spcPct val="200000"/>
              </a:lnSpc>
            </a:pPr>
            <a:r>
              <a:rPr lang="ko-KR" altLang="en-US" dirty="0">
                <a:solidFill>
                  <a:schemeClr val="tx2"/>
                </a:solidFill>
              </a:rPr>
              <a:t>     </a:t>
            </a:r>
            <a:r>
              <a:rPr lang="en-US" altLang="ko-KR" dirty="0">
                <a:solidFill>
                  <a:schemeClr val="tx2"/>
                </a:solidFill>
              </a:rPr>
              <a:t>for</a:t>
            </a:r>
            <a:r>
              <a:rPr lang="ko-KR" altLang="en-US" dirty="0">
                <a:solidFill>
                  <a:schemeClr val="tx2"/>
                </a:solidFill>
              </a:rPr>
              <a:t>문으로 </a:t>
            </a:r>
            <a:r>
              <a:rPr lang="en-US" altLang="ko-KR" dirty="0">
                <a:solidFill>
                  <a:schemeClr val="tx2"/>
                </a:solidFill>
              </a:rPr>
              <a:t>3</a:t>
            </a:r>
            <a:r>
              <a:rPr lang="ko-KR" altLang="en-US" dirty="0">
                <a:solidFill>
                  <a:schemeClr val="tx2"/>
                </a:solidFill>
              </a:rPr>
              <a:t>번씩 돌고 난후에는 </a:t>
            </a:r>
            <a:r>
              <a:rPr lang="ko-KR" altLang="en-US" dirty="0" err="1">
                <a:solidFill>
                  <a:schemeClr val="tx2"/>
                </a:solidFill>
              </a:rPr>
              <a:t>총합값을</a:t>
            </a:r>
            <a:r>
              <a:rPr lang="ko-KR" altLang="en-US" dirty="0">
                <a:solidFill>
                  <a:schemeClr val="tx2"/>
                </a:solidFill>
              </a:rPr>
              <a:t> 새로운 리스트에 </a:t>
            </a:r>
            <a:r>
              <a:rPr lang="en-US" altLang="ko-KR" dirty="0">
                <a:solidFill>
                  <a:schemeClr val="tx2"/>
                </a:solidFill>
              </a:rPr>
              <a:t>append</a:t>
            </a:r>
            <a:r>
              <a:rPr lang="ko-KR" altLang="en-US" dirty="0">
                <a:solidFill>
                  <a:schemeClr val="tx2"/>
                </a:solidFill>
              </a:rPr>
              <a:t>하고</a:t>
            </a:r>
          </a:p>
          <a:p>
            <a:pPr algn="just">
              <a:lnSpc>
                <a:spcPct val="200000"/>
              </a:lnSpc>
            </a:pPr>
            <a:r>
              <a:rPr lang="ko-KR" altLang="en-US" dirty="0">
                <a:solidFill>
                  <a:schemeClr val="tx2"/>
                </a:solidFill>
              </a:rPr>
              <a:t>     총합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지수 초기화</a:t>
            </a:r>
          </a:p>
          <a:p>
            <a:pPr algn="just">
              <a:lnSpc>
                <a:spcPct val="200000"/>
              </a:lnSpc>
            </a:pPr>
            <a:r>
              <a:rPr lang="ko-KR" altLang="en-US" dirty="0">
                <a:solidFill>
                  <a:schemeClr val="tx2"/>
                </a:solidFill>
              </a:rPr>
              <a:t>     </a:t>
            </a:r>
            <a:r>
              <a:rPr lang="en-US" altLang="ko-KR" dirty="0">
                <a:solidFill>
                  <a:schemeClr val="tx2"/>
                </a:solidFill>
              </a:rPr>
              <a:t>2</a:t>
            </a:r>
            <a:r>
              <a:rPr lang="ko-KR" altLang="en-US" dirty="0">
                <a:solidFill>
                  <a:schemeClr val="tx2"/>
                </a:solidFill>
              </a:rPr>
              <a:t>진수 결과 값 리스트 마지막 인덱스 </a:t>
            </a:r>
            <a:r>
              <a:rPr lang="ko-KR" altLang="en-US" dirty="0" err="1">
                <a:solidFill>
                  <a:schemeClr val="tx2"/>
                </a:solidFill>
              </a:rPr>
              <a:t>접근할때까지</a:t>
            </a:r>
            <a:r>
              <a:rPr lang="ko-KR" altLang="en-US" dirty="0">
                <a:solidFill>
                  <a:schemeClr val="tx2"/>
                </a:solidFill>
              </a:rPr>
              <a:t> 반복하는 형식으로 하였습니다</a:t>
            </a:r>
          </a:p>
          <a:p>
            <a:pPr algn="just">
              <a:lnSpc>
                <a:spcPct val="200000"/>
              </a:lnSpc>
            </a:pPr>
            <a:r>
              <a:rPr lang="ko-KR" altLang="en-US" dirty="0">
                <a:solidFill>
                  <a:schemeClr val="tx2"/>
                </a:solidFill>
              </a:rPr>
              <a:t>     </a:t>
            </a:r>
            <a:r>
              <a:rPr lang="en-US" altLang="ko-KR" dirty="0">
                <a:solidFill>
                  <a:schemeClr val="tx2"/>
                </a:solidFill>
              </a:rPr>
              <a:t>16</a:t>
            </a:r>
            <a:r>
              <a:rPr lang="ko-KR" altLang="en-US" dirty="0">
                <a:solidFill>
                  <a:schemeClr val="tx2"/>
                </a:solidFill>
              </a:rPr>
              <a:t>진수의 경우는 </a:t>
            </a:r>
            <a:r>
              <a:rPr lang="en-US" altLang="ko-KR" dirty="0">
                <a:solidFill>
                  <a:schemeClr val="tx2"/>
                </a:solidFill>
              </a:rPr>
              <a:t>8</a:t>
            </a:r>
            <a:r>
              <a:rPr lang="ko-KR" altLang="en-US" dirty="0">
                <a:solidFill>
                  <a:schemeClr val="tx2"/>
                </a:solidFill>
              </a:rPr>
              <a:t>진수방식과 거의 동일하지만 </a:t>
            </a:r>
            <a:r>
              <a:rPr lang="en-US" altLang="ko-KR" dirty="0">
                <a:solidFill>
                  <a:schemeClr val="tx2"/>
                </a:solidFill>
              </a:rPr>
              <a:t>4</a:t>
            </a:r>
            <a:r>
              <a:rPr lang="ko-KR" altLang="en-US" dirty="0" err="1">
                <a:solidFill>
                  <a:schemeClr val="tx2"/>
                </a:solidFill>
              </a:rPr>
              <a:t>칸씩</a:t>
            </a:r>
            <a:r>
              <a:rPr lang="ko-KR" altLang="en-US" dirty="0">
                <a:solidFill>
                  <a:schemeClr val="tx2"/>
                </a:solidFill>
              </a:rPr>
              <a:t> 잘라내고</a:t>
            </a:r>
          </a:p>
          <a:p>
            <a:pPr algn="just">
              <a:lnSpc>
                <a:spcPct val="200000"/>
              </a:lnSpc>
            </a:pPr>
            <a:r>
              <a:rPr lang="ko-KR" altLang="en-US" dirty="0">
                <a:solidFill>
                  <a:schemeClr val="tx2"/>
                </a:solidFill>
              </a:rPr>
              <a:t>     지수 합계 </a:t>
            </a:r>
            <a:r>
              <a:rPr lang="ko-KR" altLang="en-US" dirty="0" err="1">
                <a:solidFill>
                  <a:schemeClr val="tx2"/>
                </a:solidFill>
              </a:rPr>
              <a:t>계산시</a:t>
            </a:r>
            <a:r>
              <a:rPr lang="ko-KR" altLang="en-US" dirty="0">
                <a:solidFill>
                  <a:schemeClr val="tx2"/>
                </a:solidFill>
              </a:rPr>
              <a:t>  </a:t>
            </a:r>
            <a:r>
              <a:rPr lang="en-US" altLang="ko-KR" dirty="0">
                <a:solidFill>
                  <a:schemeClr val="tx2"/>
                </a:solidFill>
              </a:rPr>
              <a:t>10~15</a:t>
            </a:r>
            <a:r>
              <a:rPr lang="ko-KR" altLang="en-US" dirty="0">
                <a:solidFill>
                  <a:schemeClr val="tx2"/>
                </a:solidFill>
              </a:rPr>
              <a:t>사이의 값이 나오면 코드에 작성한 </a:t>
            </a:r>
            <a:r>
              <a:rPr lang="en-US" altLang="ko-KR" dirty="0" err="1">
                <a:solidFill>
                  <a:schemeClr val="tx2"/>
                </a:solidFill>
              </a:rPr>
              <a:t>Hexa_num</a:t>
            </a:r>
            <a:r>
              <a:rPr lang="en-US" altLang="ko-KR" dirty="0">
                <a:solidFill>
                  <a:schemeClr val="tx2"/>
                </a:solidFill>
              </a:rPr>
              <a:t>()</a:t>
            </a:r>
            <a:r>
              <a:rPr lang="ko-KR" altLang="en-US" dirty="0">
                <a:solidFill>
                  <a:schemeClr val="tx2"/>
                </a:solidFill>
              </a:rPr>
              <a:t>함수 </a:t>
            </a:r>
          </a:p>
          <a:p>
            <a:pPr algn="just">
              <a:lnSpc>
                <a:spcPct val="200000"/>
              </a:lnSpc>
            </a:pPr>
            <a:r>
              <a:rPr lang="ko-KR" altLang="en-US" dirty="0">
                <a:solidFill>
                  <a:schemeClr val="tx2"/>
                </a:solidFill>
              </a:rPr>
              <a:t>     </a:t>
            </a:r>
            <a:r>
              <a:rPr lang="ko-KR" altLang="en-US" dirty="0" err="1">
                <a:solidFill>
                  <a:schemeClr val="tx2"/>
                </a:solidFill>
              </a:rPr>
              <a:t>호출하는식으로</a:t>
            </a:r>
            <a:r>
              <a:rPr lang="ko-KR" altLang="en-US" dirty="0">
                <a:solidFill>
                  <a:schemeClr val="tx2"/>
                </a:solidFill>
              </a:rPr>
              <a:t> 작성 하였습니다</a:t>
            </a:r>
            <a:r>
              <a:rPr lang="en-US" altLang="ko-KR" dirty="0">
                <a:solidFill>
                  <a:schemeClr val="tx2"/>
                </a:solidFill>
              </a:rPr>
              <a:t>. (</a:t>
            </a:r>
            <a:r>
              <a:rPr lang="ko-KR" altLang="en-US" dirty="0">
                <a:solidFill>
                  <a:schemeClr val="tx2"/>
                </a:solidFill>
              </a:rPr>
              <a:t>코드</a:t>
            </a:r>
            <a:r>
              <a:rPr lang="en-US" altLang="ko-KR" dirty="0">
                <a:solidFill>
                  <a:schemeClr val="tx2"/>
                </a:solidFill>
              </a:rPr>
              <a:t>163</a:t>
            </a:r>
            <a:r>
              <a:rPr lang="ko-KR" altLang="en-US" dirty="0">
                <a:solidFill>
                  <a:schemeClr val="tx2"/>
                </a:solidFill>
              </a:rPr>
              <a:t>줄</a:t>
            </a:r>
            <a:r>
              <a:rPr lang="en-US" altLang="ko-KR" dirty="0">
                <a:solidFill>
                  <a:schemeClr val="tx2"/>
                </a:solidFill>
              </a:rPr>
              <a:t>(8</a:t>
            </a:r>
            <a:r>
              <a:rPr lang="ko-KR" altLang="en-US" dirty="0">
                <a:solidFill>
                  <a:schemeClr val="tx2"/>
                </a:solidFill>
              </a:rPr>
              <a:t>진수</a:t>
            </a:r>
            <a:r>
              <a:rPr lang="en-US" altLang="ko-KR" dirty="0">
                <a:solidFill>
                  <a:schemeClr val="tx2"/>
                </a:solidFill>
              </a:rPr>
              <a:t>) -PPT 15 page,  194</a:t>
            </a:r>
            <a:r>
              <a:rPr lang="ko-KR" altLang="en-US" dirty="0">
                <a:solidFill>
                  <a:schemeClr val="tx2"/>
                </a:solidFill>
              </a:rPr>
              <a:t>줄</a:t>
            </a:r>
            <a:r>
              <a:rPr lang="en-US" altLang="ko-KR" dirty="0">
                <a:solidFill>
                  <a:schemeClr val="tx2"/>
                </a:solidFill>
              </a:rPr>
              <a:t>(16</a:t>
            </a:r>
            <a:r>
              <a:rPr lang="ko-KR" altLang="en-US" dirty="0">
                <a:solidFill>
                  <a:schemeClr val="tx2"/>
                </a:solidFill>
              </a:rPr>
              <a:t>진수</a:t>
            </a:r>
            <a:r>
              <a:rPr lang="en-US" altLang="ko-KR" dirty="0">
                <a:solidFill>
                  <a:schemeClr val="tx2"/>
                </a:solidFill>
              </a:rPr>
              <a:t>)- PPT 16 page)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959465" cy="660429"/>
            <a:chOff x="1188881" y="351819"/>
            <a:chExt cx="295946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00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진수 변환 프로그램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9594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개발 당시 어려웠던 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443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00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진수 변환 프로그램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프로그램 코드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88188C-55B3-4411-AAAD-E90268CEFC4D}"/>
              </a:ext>
            </a:extLst>
          </p:cNvPr>
          <p:cNvSpPr txBox="1"/>
          <p:nvPr/>
        </p:nvSpPr>
        <p:spPr>
          <a:xfrm>
            <a:off x="490137" y="1332411"/>
            <a:ext cx="1098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다운로드 링크 </a:t>
            </a:r>
            <a:r>
              <a:rPr lang="en-US" altLang="ko-KR" sz="2400" dirty="0"/>
              <a:t>:  </a:t>
            </a:r>
            <a:r>
              <a:rPr lang="ko-KR" altLang="en-US" sz="2400" dirty="0">
                <a:hlinkClick r:id="rId2"/>
              </a:rPr>
              <a:t>김상훈 </a:t>
            </a:r>
            <a:r>
              <a:rPr lang="en-US" altLang="ko-KR" sz="2400" dirty="0">
                <a:hlinkClick r:id="rId2"/>
              </a:rPr>
              <a:t>211217 </a:t>
            </a:r>
            <a:r>
              <a:rPr lang="ko-KR" altLang="en-US" sz="2400" dirty="0">
                <a:hlinkClick r:id="rId2"/>
              </a:rPr>
              <a:t>진수변환프로그램 프로젝트</a:t>
            </a:r>
            <a:r>
              <a:rPr lang="en-US" altLang="ko-KR" sz="2400" dirty="0">
                <a:hlinkClick r:id="rId2"/>
              </a:rPr>
              <a:t>(google </a:t>
            </a:r>
            <a:r>
              <a:rPr lang="en-US" altLang="ko-KR" sz="2400" dirty="0" err="1">
                <a:hlinkClick r:id="rId2"/>
              </a:rPr>
              <a:t>colab</a:t>
            </a:r>
            <a:r>
              <a:rPr lang="en-US" altLang="ko-KR" sz="2400" dirty="0">
                <a:hlinkClick r:id="rId2"/>
              </a:rPr>
              <a:t>)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CB4704-0BD2-4241-98E7-2EBF685F5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142" y="1912586"/>
            <a:ext cx="7659147" cy="48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00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진수 변환 프로그램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프로그램 코드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AEEF916-D221-4C2D-B6E0-533A2A7F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13" y="351819"/>
            <a:ext cx="5771810" cy="636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07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00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진수 변환 프로그램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프로그램 코드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1214B64-A392-4015-97E6-7CB076BE0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164" y="306716"/>
            <a:ext cx="5588959" cy="64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2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00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진수 변환 프로그램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프로그램 코드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092A7F5-38CE-41F4-96A0-6D3C3083E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73" y="1107497"/>
            <a:ext cx="8265338" cy="489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6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00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진수 변환 프로그램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프로그램 코드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036F863-823D-4ACC-B94C-C34BBDB9D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41" y="351819"/>
            <a:ext cx="6991313" cy="618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9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00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진수 변환 프로그램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프로그램 코드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007B101-8E81-4DB4-A73C-140BC5AB4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33" y="351819"/>
            <a:ext cx="6518538" cy="62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1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00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진수 변환 프로그램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프로그램 코드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8BCE7FB-FBFA-4366-8171-A7260C39E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007" y="351819"/>
            <a:ext cx="5139142" cy="636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19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00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진수 변환 프로그램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프로그램 코드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1DA47B4-66ED-4ADE-8397-481E3CAFE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590" y="490318"/>
            <a:ext cx="7587939" cy="583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8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3434" y="1800226"/>
            <a:ext cx="4289865" cy="3638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000" spc="-150" dirty="0">
                <a:solidFill>
                  <a:schemeClr val="tx2"/>
                </a:solidFill>
                <a:latin typeface="+mn-ea"/>
              </a:rPr>
              <a:t>프로그램 개요</a:t>
            </a:r>
            <a:endParaRPr lang="en-US" altLang="ko-KR" sz="3000" spc="-150" dirty="0">
              <a:solidFill>
                <a:schemeClr val="tx2"/>
              </a:solidFill>
              <a:latin typeface="+mn-ea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000" spc="-150" dirty="0">
                <a:solidFill>
                  <a:schemeClr val="tx2"/>
                </a:solidFill>
                <a:latin typeface="+mn-ea"/>
              </a:rPr>
              <a:t>개발 계획서</a:t>
            </a:r>
            <a:endParaRPr lang="en-US" altLang="ko-KR" sz="3000" spc="-150" dirty="0">
              <a:solidFill>
                <a:schemeClr val="tx2"/>
              </a:solidFill>
              <a:latin typeface="+mn-ea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000" spc="-150" dirty="0">
                <a:solidFill>
                  <a:schemeClr val="tx2"/>
                </a:solidFill>
                <a:latin typeface="+mn-ea"/>
              </a:rPr>
              <a:t>동작 화면</a:t>
            </a:r>
            <a:endParaRPr lang="en-US" altLang="ko-KR" sz="3000" spc="-150" dirty="0">
              <a:solidFill>
                <a:schemeClr val="tx2"/>
              </a:solidFill>
              <a:latin typeface="+mn-ea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000" spc="-150" dirty="0">
                <a:solidFill>
                  <a:schemeClr val="tx2"/>
                </a:solidFill>
                <a:latin typeface="+mn-ea"/>
              </a:rPr>
              <a:t>프로그램 코드</a:t>
            </a:r>
            <a:endParaRPr lang="en-US" altLang="ko-KR" sz="30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F3FF68-1DCE-48D4-BB37-F2BAE68269F6}"/>
              </a:ext>
            </a:extLst>
          </p:cNvPr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DEF6E4-BB22-4C37-BD86-06868D08DC9F}"/>
              </a:ext>
            </a:extLst>
          </p:cNvPr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12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90138" y="1137561"/>
            <a:ext cx="9388868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  <a:latin typeface="+mn-ea"/>
              </a:rPr>
              <a:t>＊ 작업 환경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: Python 3.9.7, </a:t>
            </a: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Jupyter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 Notebook 6.4.5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  <a:latin typeface="+mn-ea"/>
              </a:rPr>
              <a:t>＊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10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진수를 입력 받으면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2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, 8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, 16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 변환하기</a:t>
            </a:r>
            <a:endParaRPr lang="en-US" altLang="ko-KR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  <a:latin typeface="+mn-ea"/>
              </a:rPr>
              <a:t> 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수를 </a:t>
            </a:r>
            <a:r>
              <a:rPr lang="ko-KR" altLang="en-US" dirty="0" err="1">
                <a:solidFill>
                  <a:schemeClr val="tx2"/>
                </a:solidFill>
                <a:latin typeface="+mn-ea"/>
              </a:rPr>
              <a:t>입력받고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3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가지의 메뉴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(2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,8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,16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)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중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  <a:latin typeface="+mn-ea"/>
              </a:rPr>
              <a:t>    하나를 선택해서 변환된 값 출력하기</a:t>
            </a:r>
            <a:endParaRPr lang="en-US" altLang="ko-KR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  <a:latin typeface="+mn-ea"/>
              </a:rPr>
              <a:t>&lt;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부가기능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&gt;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  <a:latin typeface="+mn-ea"/>
              </a:rPr>
              <a:t>  1)  &lt;1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번 메뉴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에서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2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 변환 결과값 출력 후 그 결과값으로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  <a:latin typeface="+mn-ea"/>
              </a:rPr>
              <a:t>     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8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진수나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16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진수로 변환할지 메인 메뉴로 돌아갈지 서브 메뉴 출력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  <a:latin typeface="+mn-ea"/>
              </a:rPr>
              <a:t>    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("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결과값 변환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1.8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 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2.16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 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3.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상위 메뉴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")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  <a:latin typeface="+mn-ea"/>
              </a:rPr>
              <a:t>      (2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-&gt;8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, 2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-&gt;16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  <a:latin typeface="+mn-ea"/>
              </a:rPr>
              <a:t>    * &lt;2</a:t>
            </a:r>
            <a:r>
              <a:rPr lang="ko-KR" altLang="en-US" dirty="0" err="1">
                <a:solidFill>
                  <a:schemeClr val="tx2"/>
                </a:solidFill>
                <a:latin typeface="+mn-ea"/>
              </a:rPr>
              <a:t>번메뉴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추가기능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  <a:latin typeface="+mn-ea"/>
              </a:rPr>
              <a:t>     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(8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-&gt;2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, 8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-&gt;16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  <a:latin typeface="+mn-ea"/>
              </a:rPr>
              <a:t>    * &lt;3</a:t>
            </a:r>
            <a:r>
              <a:rPr lang="ko-KR" altLang="en-US" dirty="0" err="1">
                <a:solidFill>
                  <a:schemeClr val="tx2"/>
                </a:solidFill>
                <a:latin typeface="+mn-ea"/>
              </a:rPr>
              <a:t>번메뉴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추가기능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  <a:latin typeface="+mn-ea"/>
              </a:rPr>
              <a:t>     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(16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-&gt;2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, 16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-&gt;8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)</a:t>
            </a:r>
            <a:endParaRPr lang="ko-KR" altLang="en-US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00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진수 변환 프로그램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프로그램 개요</a:t>
              </a:r>
              <a:endParaRPr lang="en-US" altLang="ko-KR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020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19789" y="1128081"/>
            <a:ext cx="2395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1. </a:t>
            </a:r>
            <a:r>
              <a:rPr lang="ko-KR" altLang="en-US" sz="3200" b="1" dirty="0">
                <a:solidFill>
                  <a:schemeClr val="tx2"/>
                </a:solidFill>
              </a:rPr>
              <a:t>함수 정리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9789" y="1982987"/>
            <a:ext cx="10805772" cy="4195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num_Hexa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(num) : </a:t>
            </a:r>
            <a:r>
              <a:rPr lang="ko-KR" altLang="en-US" dirty="0" err="1">
                <a:solidFill>
                  <a:schemeClr val="tx2"/>
                </a:solidFill>
                <a:latin typeface="+mn-ea"/>
              </a:rPr>
              <a:t>나머지값으로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10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10~15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내의 값이 </a:t>
            </a:r>
            <a:r>
              <a:rPr lang="ko-KR" altLang="en-US" dirty="0" err="1">
                <a:solidFill>
                  <a:schemeClr val="tx2"/>
                </a:solidFill>
                <a:latin typeface="+mn-ea"/>
              </a:rPr>
              <a:t>왔을때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16</a:t>
            </a:r>
            <a:r>
              <a:rPr lang="ko-KR" altLang="en-US" dirty="0" err="1">
                <a:solidFill>
                  <a:schemeClr val="tx2"/>
                </a:solidFill>
                <a:latin typeface="+mn-ea"/>
              </a:rPr>
              <a:t>진수값으로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 변환하는 함수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Hexa_num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(str1):  16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 값을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10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 값으로 변환하는 함수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Print_menu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():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메인 메뉴를 출력하고 메뉴 번호를 반환함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  <a:latin typeface="+mn-ea"/>
              </a:rPr>
              <a:t>Print_Smenu1():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메인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번 부가 기능 메뉴를 출력하고 메뉴번호를 반환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  <a:latin typeface="+mn-ea"/>
              </a:rPr>
              <a:t>Print_Smenu2():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메인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2,3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번의 부가기능 메뉴를 출력하고 메뉴번호를 반환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Result_print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num,rlist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):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메인기능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(10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-&gt;2,8,16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진수변환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)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결과값 출력하는 함수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  <a:latin typeface="+mn-ea"/>
              </a:rPr>
              <a:t>====</a:t>
            </a:r>
            <a:r>
              <a:rPr lang="ko-KR" altLang="en-US" dirty="0" err="1">
                <a:solidFill>
                  <a:schemeClr val="tx2"/>
                </a:solidFill>
                <a:latin typeface="+mn-ea"/>
              </a:rPr>
              <a:t>메인기능함수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3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개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====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Binary_calc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num,rlist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):  2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 변환 함수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Octal_calc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num,rlist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):  8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 변환 함수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Hexa_calc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num,rlist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): 16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 변환 함수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00493" cy="660429"/>
            <a:chOff x="1188881" y="351819"/>
            <a:chExt cx="180049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00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진수 변환 프로그램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개발 계획서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60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10911" y="1012248"/>
            <a:ext cx="10805772" cy="5442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  <a:latin typeface="+mn-ea"/>
              </a:rPr>
              <a:t>====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메뉴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번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(2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진수변환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)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부가기능함수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======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Change_num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(num1,num2,rlist): 2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-&gt;8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/ 2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-&gt;16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 변환함수 기능을 가짐</a:t>
            </a:r>
          </a:p>
          <a:p>
            <a:pPr algn="just">
              <a:lnSpc>
                <a:spcPct val="150000"/>
              </a:lnSpc>
            </a:pPr>
            <a:endParaRPr lang="ko-KR" altLang="en-US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  <a:latin typeface="+mn-ea"/>
              </a:rPr>
              <a:t>====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메뉴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2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번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(8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진수변환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),3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번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(16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진수변환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부가기능함수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======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Octal_Binary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num,rlist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): 8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진수에서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2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 변환 함수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Hexa_Binary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num,rlist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): 16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진수에서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2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 변환 함수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Binary_Octal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num,rlist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): 2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-&gt;8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 변환 함수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Binary_Hexa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num,rlist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): 2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-&gt;16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 변환 함수</a:t>
            </a:r>
            <a:endParaRPr lang="en-US" altLang="ko-KR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  <a:latin typeface="+mn-ea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변수정리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usernum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 :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사용자가 입력할 숫자 변수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result_list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 = [] :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진수 변환 </a:t>
            </a:r>
            <a:r>
              <a:rPr lang="ko-KR" altLang="en-US" dirty="0" err="1">
                <a:solidFill>
                  <a:schemeClr val="tx2"/>
                </a:solidFill>
                <a:latin typeface="+mn-ea"/>
              </a:rPr>
              <a:t>연산시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chemeClr val="tx2"/>
                </a:solidFill>
                <a:latin typeface="+mn-ea"/>
              </a:rPr>
              <a:t>나머지값들을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 담을 리스트 변수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menunum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 :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메뉴 번호 변수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err="1">
                <a:solidFill>
                  <a:schemeClr val="tx2"/>
                </a:solidFill>
                <a:latin typeface="+mn-ea"/>
              </a:rPr>
              <a:t>Smenunum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 :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부가 기능 메뉴 번호 변수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00493" cy="660429"/>
            <a:chOff x="1188881" y="351819"/>
            <a:chExt cx="180049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00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진수 변환 프로그램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개발 계획서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70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10911" y="1012248"/>
            <a:ext cx="10805772" cy="5442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</a:rPr>
              <a:t>3. </a:t>
            </a:r>
            <a:r>
              <a:rPr lang="ko-KR" altLang="en-US" dirty="0">
                <a:solidFill>
                  <a:schemeClr val="tx2"/>
                </a:solidFill>
              </a:rPr>
              <a:t>구조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</a:rPr>
              <a:t>(1)</a:t>
            </a:r>
            <a:r>
              <a:rPr lang="ko-KR" altLang="en-US" dirty="0">
                <a:solidFill>
                  <a:schemeClr val="tx2"/>
                </a:solidFill>
              </a:rPr>
              <a:t>사용자가 변환할 숫자를 입력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</a:rPr>
              <a:t>(2)</a:t>
            </a:r>
            <a:r>
              <a:rPr lang="ko-KR" altLang="en-US" dirty="0">
                <a:solidFill>
                  <a:schemeClr val="tx2"/>
                </a:solidFill>
              </a:rPr>
              <a:t>메인 메뉴 출력</a:t>
            </a:r>
            <a:r>
              <a:rPr lang="en-US" altLang="ko-KR" dirty="0">
                <a:solidFill>
                  <a:schemeClr val="tx2"/>
                </a:solidFill>
              </a:rPr>
              <a:t>(1.2</a:t>
            </a:r>
            <a:r>
              <a:rPr lang="ko-KR" altLang="en-US" dirty="0">
                <a:solidFill>
                  <a:schemeClr val="tx2"/>
                </a:solidFill>
              </a:rPr>
              <a:t>진수 변환</a:t>
            </a:r>
            <a:r>
              <a:rPr lang="en-US" altLang="ko-KR" dirty="0">
                <a:solidFill>
                  <a:schemeClr val="tx2"/>
                </a:solidFill>
              </a:rPr>
              <a:t>, 2.8</a:t>
            </a:r>
            <a:r>
              <a:rPr lang="ko-KR" altLang="en-US" dirty="0">
                <a:solidFill>
                  <a:schemeClr val="tx2"/>
                </a:solidFill>
              </a:rPr>
              <a:t>진수 변환</a:t>
            </a:r>
            <a:r>
              <a:rPr lang="en-US" altLang="ko-KR" dirty="0">
                <a:solidFill>
                  <a:schemeClr val="tx2"/>
                </a:solidFill>
              </a:rPr>
              <a:t>, 3.16</a:t>
            </a:r>
            <a:r>
              <a:rPr lang="ko-KR" altLang="en-US" dirty="0">
                <a:solidFill>
                  <a:schemeClr val="tx2"/>
                </a:solidFill>
              </a:rPr>
              <a:t>진수 변환</a:t>
            </a:r>
            <a:r>
              <a:rPr lang="en-US" altLang="ko-KR" dirty="0">
                <a:solidFill>
                  <a:schemeClr val="tx2"/>
                </a:solidFill>
              </a:rPr>
              <a:t>, 4. </a:t>
            </a:r>
            <a:r>
              <a:rPr lang="ko-KR" altLang="en-US" dirty="0">
                <a:solidFill>
                  <a:schemeClr val="tx2"/>
                </a:solidFill>
              </a:rPr>
              <a:t>프로그램 종료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</a:rPr>
              <a:t>(3)</a:t>
            </a:r>
            <a:r>
              <a:rPr lang="ko-KR" altLang="en-US" dirty="0">
                <a:solidFill>
                  <a:schemeClr val="tx2"/>
                </a:solidFill>
              </a:rPr>
              <a:t>메뉴 번호를 선택하면 각 기능을 수행하고 결과값 출력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</a:rPr>
              <a:t>  </a:t>
            </a:r>
            <a:r>
              <a:rPr lang="en-US" altLang="ko-KR" dirty="0">
                <a:solidFill>
                  <a:schemeClr val="tx2"/>
                </a:solidFill>
              </a:rPr>
              <a:t>&lt;</a:t>
            </a:r>
            <a:r>
              <a:rPr lang="ko-KR" altLang="en-US" dirty="0">
                <a:solidFill>
                  <a:schemeClr val="tx2"/>
                </a:solidFill>
              </a:rPr>
              <a:t>부가기능</a:t>
            </a:r>
            <a:r>
              <a:rPr lang="en-US" altLang="ko-KR" dirty="0">
                <a:solidFill>
                  <a:schemeClr val="tx2"/>
                </a:solidFill>
              </a:rPr>
              <a:t>&gt;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</a:rPr>
              <a:t>     1) &lt;1</a:t>
            </a:r>
            <a:r>
              <a:rPr lang="ko-KR" altLang="en-US" dirty="0">
                <a:solidFill>
                  <a:schemeClr val="tx2"/>
                </a:solidFill>
              </a:rPr>
              <a:t>번 메뉴</a:t>
            </a:r>
            <a:r>
              <a:rPr lang="en-US" altLang="ko-KR" dirty="0">
                <a:solidFill>
                  <a:schemeClr val="tx2"/>
                </a:solidFill>
              </a:rPr>
              <a:t>&gt;</a:t>
            </a:r>
            <a:r>
              <a:rPr lang="ko-KR" altLang="en-US" dirty="0">
                <a:solidFill>
                  <a:schemeClr val="tx2"/>
                </a:solidFill>
              </a:rPr>
              <a:t>에서 </a:t>
            </a:r>
            <a:r>
              <a:rPr lang="en-US" altLang="ko-KR" dirty="0">
                <a:solidFill>
                  <a:schemeClr val="tx2"/>
                </a:solidFill>
              </a:rPr>
              <a:t>2</a:t>
            </a:r>
            <a:r>
              <a:rPr lang="ko-KR" altLang="en-US" dirty="0">
                <a:solidFill>
                  <a:schemeClr val="tx2"/>
                </a:solidFill>
              </a:rPr>
              <a:t>진수 변환 결과값 출력 후 그 결과값으로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</a:rPr>
              <a:t>        </a:t>
            </a:r>
            <a:r>
              <a:rPr lang="en-US" altLang="ko-KR" dirty="0">
                <a:solidFill>
                  <a:schemeClr val="tx2"/>
                </a:solidFill>
              </a:rPr>
              <a:t>8</a:t>
            </a:r>
            <a:r>
              <a:rPr lang="ko-KR" altLang="en-US" dirty="0">
                <a:solidFill>
                  <a:schemeClr val="tx2"/>
                </a:solidFill>
              </a:rPr>
              <a:t>진수나 </a:t>
            </a:r>
            <a:r>
              <a:rPr lang="en-US" altLang="ko-KR" dirty="0">
                <a:solidFill>
                  <a:schemeClr val="tx2"/>
                </a:solidFill>
              </a:rPr>
              <a:t>16</a:t>
            </a:r>
            <a:r>
              <a:rPr lang="ko-KR" altLang="en-US" dirty="0">
                <a:solidFill>
                  <a:schemeClr val="tx2"/>
                </a:solidFill>
              </a:rPr>
              <a:t>진수로 변환할지 메인 메뉴로 돌아갈지 서브 메뉴 출력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</a:rPr>
              <a:t>       </a:t>
            </a:r>
            <a:r>
              <a:rPr lang="en-US" altLang="ko-KR" dirty="0">
                <a:solidFill>
                  <a:schemeClr val="tx2"/>
                </a:solidFill>
              </a:rPr>
              <a:t>("</a:t>
            </a:r>
            <a:r>
              <a:rPr lang="ko-KR" altLang="en-US" dirty="0">
                <a:solidFill>
                  <a:schemeClr val="tx2"/>
                </a:solidFill>
              </a:rPr>
              <a:t>결과값 변환 </a:t>
            </a:r>
            <a:r>
              <a:rPr lang="en-US" altLang="ko-KR" dirty="0">
                <a:solidFill>
                  <a:schemeClr val="tx2"/>
                </a:solidFill>
              </a:rPr>
              <a:t>1.8</a:t>
            </a:r>
            <a:r>
              <a:rPr lang="ko-KR" altLang="en-US" dirty="0">
                <a:solidFill>
                  <a:schemeClr val="tx2"/>
                </a:solidFill>
              </a:rPr>
              <a:t>진수  </a:t>
            </a:r>
            <a:r>
              <a:rPr lang="en-US" altLang="ko-KR" dirty="0">
                <a:solidFill>
                  <a:schemeClr val="tx2"/>
                </a:solidFill>
              </a:rPr>
              <a:t>2.16</a:t>
            </a:r>
            <a:r>
              <a:rPr lang="ko-KR" altLang="en-US" dirty="0">
                <a:solidFill>
                  <a:schemeClr val="tx2"/>
                </a:solidFill>
              </a:rPr>
              <a:t>진수  </a:t>
            </a:r>
            <a:r>
              <a:rPr lang="en-US" altLang="ko-KR" dirty="0">
                <a:solidFill>
                  <a:schemeClr val="tx2"/>
                </a:solidFill>
              </a:rPr>
              <a:t>3.</a:t>
            </a:r>
            <a:r>
              <a:rPr lang="ko-KR" altLang="en-US" dirty="0">
                <a:solidFill>
                  <a:schemeClr val="tx2"/>
                </a:solidFill>
              </a:rPr>
              <a:t>상위 메뉴</a:t>
            </a:r>
            <a:r>
              <a:rPr lang="en-US" altLang="ko-KR" dirty="0">
                <a:solidFill>
                  <a:schemeClr val="tx2"/>
                </a:solidFill>
              </a:rPr>
              <a:t>")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</a:rPr>
              <a:t>        (2</a:t>
            </a:r>
            <a:r>
              <a:rPr lang="ko-KR" altLang="en-US" dirty="0">
                <a:solidFill>
                  <a:schemeClr val="tx2"/>
                </a:solidFill>
              </a:rPr>
              <a:t>진수</a:t>
            </a:r>
            <a:r>
              <a:rPr lang="en-US" altLang="ko-KR" dirty="0">
                <a:solidFill>
                  <a:schemeClr val="tx2"/>
                </a:solidFill>
              </a:rPr>
              <a:t>-&gt;8</a:t>
            </a:r>
            <a:r>
              <a:rPr lang="ko-KR" altLang="en-US" dirty="0">
                <a:solidFill>
                  <a:schemeClr val="tx2"/>
                </a:solidFill>
              </a:rPr>
              <a:t>진수</a:t>
            </a:r>
            <a:r>
              <a:rPr lang="en-US" altLang="ko-KR" dirty="0">
                <a:solidFill>
                  <a:schemeClr val="tx2"/>
                </a:solidFill>
              </a:rPr>
              <a:t>, 2</a:t>
            </a:r>
            <a:r>
              <a:rPr lang="ko-KR" altLang="en-US" dirty="0">
                <a:solidFill>
                  <a:schemeClr val="tx2"/>
                </a:solidFill>
              </a:rPr>
              <a:t>진수</a:t>
            </a:r>
            <a:r>
              <a:rPr lang="en-US" altLang="ko-KR" dirty="0">
                <a:solidFill>
                  <a:schemeClr val="tx2"/>
                </a:solidFill>
              </a:rPr>
              <a:t>-&gt;16</a:t>
            </a:r>
            <a:r>
              <a:rPr lang="ko-KR" altLang="en-US" dirty="0">
                <a:solidFill>
                  <a:schemeClr val="tx2"/>
                </a:solidFill>
              </a:rPr>
              <a:t>진수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</a:rPr>
              <a:t>      * &lt;2</a:t>
            </a:r>
            <a:r>
              <a:rPr lang="ko-KR" altLang="en-US" dirty="0" err="1">
                <a:solidFill>
                  <a:schemeClr val="tx2"/>
                </a:solidFill>
              </a:rPr>
              <a:t>번메뉴</a:t>
            </a:r>
            <a:r>
              <a:rPr lang="en-US" altLang="ko-KR" dirty="0">
                <a:solidFill>
                  <a:schemeClr val="tx2"/>
                </a:solidFill>
              </a:rPr>
              <a:t>&gt; </a:t>
            </a:r>
            <a:r>
              <a:rPr lang="ko-KR" altLang="en-US" dirty="0">
                <a:solidFill>
                  <a:schemeClr val="tx2"/>
                </a:solidFill>
              </a:rPr>
              <a:t>추가기능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</a:rPr>
              <a:t>        </a:t>
            </a:r>
            <a:r>
              <a:rPr lang="en-US" altLang="ko-KR" dirty="0">
                <a:solidFill>
                  <a:schemeClr val="tx2"/>
                </a:solidFill>
              </a:rPr>
              <a:t>(8</a:t>
            </a:r>
            <a:r>
              <a:rPr lang="ko-KR" altLang="en-US" dirty="0">
                <a:solidFill>
                  <a:schemeClr val="tx2"/>
                </a:solidFill>
              </a:rPr>
              <a:t>진수</a:t>
            </a:r>
            <a:r>
              <a:rPr lang="en-US" altLang="ko-KR" dirty="0">
                <a:solidFill>
                  <a:schemeClr val="tx2"/>
                </a:solidFill>
              </a:rPr>
              <a:t>-&gt;2</a:t>
            </a:r>
            <a:r>
              <a:rPr lang="ko-KR" altLang="en-US" dirty="0">
                <a:solidFill>
                  <a:schemeClr val="tx2"/>
                </a:solidFill>
              </a:rPr>
              <a:t>진수</a:t>
            </a:r>
            <a:r>
              <a:rPr lang="en-US" altLang="ko-KR" dirty="0">
                <a:solidFill>
                  <a:schemeClr val="tx2"/>
                </a:solidFill>
              </a:rPr>
              <a:t>, 8</a:t>
            </a:r>
            <a:r>
              <a:rPr lang="ko-KR" altLang="en-US" dirty="0">
                <a:solidFill>
                  <a:schemeClr val="tx2"/>
                </a:solidFill>
              </a:rPr>
              <a:t>진수</a:t>
            </a:r>
            <a:r>
              <a:rPr lang="en-US" altLang="ko-KR" dirty="0">
                <a:solidFill>
                  <a:schemeClr val="tx2"/>
                </a:solidFill>
              </a:rPr>
              <a:t>-&gt;16</a:t>
            </a:r>
            <a:r>
              <a:rPr lang="ko-KR" altLang="en-US" dirty="0">
                <a:solidFill>
                  <a:schemeClr val="tx2"/>
                </a:solidFill>
              </a:rPr>
              <a:t>진수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</a:rPr>
              <a:t>      * &lt;3</a:t>
            </a:r>
            <a:r>
              <a:rPr lang="ko-KR" altLang="en-US" dirty="0" err="1">
                <a:solidFill>
                  <a:schemeClr val="tx2"/>
                </a:solidFill>
              </a:rPr>
              <a:t>번메뉴</a:t>
            </a:r>
            <a:r>
              <a:rPr lang="en-US" altLang="ko-KR" dirty="0">
                <a:solidFill>
                  <a:schemeClr val="tx2"/>
                </a:solidFill>
              </a:rPr>
              <a:t>&gt; </a:t>
            </a:r>
            <a:r>
              <a:rPr lang="ko-KR" altLang="en-US" dirty="0">
                <a:solidFill>
                  <a:schemeClr val="tx2"/>
                </a:solidFill>
              </a:rPr>
              <a:t>추가기능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</a:rPr>
              <a:t>        </a:t>
            </a:r>
            <a:r>
              <a:rPr lang="en-US" altLang="ko-KR" dirty="0">
                <a:solidFill>
                  <a:schemeClr val="tx2"/>
                </a:solidFill>
              </a:rPr>
              <a:t>(16</a:t>
            </a:r>
            <a:r>
              <a:rPr lang="ko-KR" altLang="en-US" dirty="0">
                <a:solidFill>
                  <a:schemeClr val="tx2"/>
                </a:solidFill>
              </a:rPr>
              <a:t>진수</a:t>
            </a:r>
            <a:r>
              <a:rPr lang="en-US" altLang="ko-KR" dirty="0">
                <a:solidFill>
                  <a:schemeClr val="tx2"/>
                </a:solidFill>
              </a:rPr>
              <a:t>-&gt;2</a:t>
            </a:r>
            <a:r>
              <a:rPr lang="ko-KR" altLang="en-US" dirty="0">
                <a:solidFill>
                  <a:schemeClr val="tx2"/>
                </a:solidFill>
              </a:rPr>
              <a:t>진수</a:t>
            </a:r>
            <a:r>
              <a:rPr lang="en-US" altLang="ko-KR" dirty="0">
                <a:solidFill>
                  <a:schemeClr val="tx2"/>
                </a:solidFill>
              </a:rPr>
              <a:t>, 16</a:t>
            </a:r>
            <a:r>
              <a:rPr lang="ko-KR" altLang="en-US" dirty="0">
                <a:solidFill>
                  <a:schemeClr val="tx2"/>
                </a:solidFill>
              </a:rPr>
              <a:t>진수</a:t>
            </a:r>
            <a:r>
              <a:rPr lang="en-US" altLang="ko-KR" dirty="0">
                <a:solidFill>
                  <a:schemeClr val="tx2"/>
                </a:solidFill>
              </a:rPr>
              <a:t>-&gt;8</a:t>
            </a:r>
            <a:r>
              <a:rPr lang="ko-KR" altLang="en-US" dirty="0">
                <a:solidFill>
                  <a:schemeClr val="tx2"/>
                </a:solidFill>
              </a:rPr>
              <a:t>진수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00493" cy="660429"/>
            <a:chOff x="1188881" y="351819"/>
            <a:chExt cx="180049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00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진수 변환 프로그램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개발 계획서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994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10911" y="1012248"/>
            <a:ext cx="10805772" cy="5442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</a:rPr>
              <a:t>     2) </a:t>
            </a:r>
            <a:r>
              <a:rPr lang="ko-KR" altLang="en-US" dirty="0">
                <a:solidFill>
                  <a:schemeClr val="tx2"/>
                </a:solidFill>
              </a:rPr>
              <a:t>진수 변환 시 결과값 출력 후 메인 메뉴 출력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</a:rPr>
              <a:t>(4) </a:t>
            </a:r>
            <a:r>
              <a:rPr lang="ko-KR" altLang="en-US" dirty="0">
                <a:solidFill>
                  <a:schemeClr val="tx2"/>
                </a:solidFill>
              </a:rPr>
              <a:t>프로그램 </a:t>
            </a:r>
            <a:r>
              <a:rPr lang="ko-KR" altLang="en-US" dirty="0" err="1">
                <a:solidFill>
                  <a:schemeClr val="tx2"/>
                </a:solidFill>
              </a:rPr>
              <a:t>메인에</a:t>
            </a:r>
            <a:r>
              <a:rPr lang="ko-KR" altLang="en-US" dirty="0">
                <a:solidFill>
                  <a:schemeClr val="tx2"/>
                </a:solidFill>
              </a:rPr>
              <a:t> 해당되는 내용들은 </a:t>
            </a:r>
            <a:r>
              <a:rPr lang="en-US" altLang="ko-KR" dirty="0">
                <a:solidFill>
                  <a:schemeClr val="tx2"/>
                </a:solidFill>
              </a:rPr>
              <a:t>while </a:t>
            </a:r>
            <a:r>
              <a:rPr lang="ko-KR" altLang="en-US" dirty="0">
                <a:solidFill>
                  <a:schemeClr val="tx2"/>
                </a:solidFill>
              </a:rPr>
              <a:t>반복문으로 수행하고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</a:rPr>
              <a:t>   메뉴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계산하는 함수들을 호출해서 출력하는 방식</a:t>
            </a:r>
            <a:endParaRPr lang="en-US" altLang="ko-KR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</a:rPr>
              <a:t>4. </a:t>
            </a:r>
            <a:r>
              <a:rPr lang="ko-KR" altLang="en-US" dirty="0">
                <a:solidFill>
                  <a:schemeClr val="tx2"/>
                </a:solidFill>
              </a:rPr>
              <a:t>검증 </a:t>
            </a:r>
            <a:r>
              <a:rPr lang="en-US" altLang="ko-KR" dirty="0">
                <a:solidFill>
                  <a:schemeClr val="tx2"/>
                </a:solidFill>
              </a:rPr>
              <a:t>list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</a:rPr>
              <a:t> (1) </a:t>
            </a:r>
            <a:r>
              <a:rPr lang="ko-KR" altLang="en-US" dirty="0">
                <a:solidFill>
                  <a:schemeClr val="tx2"/>
                </a:solidFill>
              </a:rPr>
              <a:t>입력한 숫자가 변수에 잘 반영 되어 있는가</a:t>
            </a:r>
            <a:r>
              <a:rPr lang="en-US" altLang="ko-KR" dirty="0">
                <a:solidFill>
                  <a:schemeClr val="tx2"/>
                </a:solidFill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</a:rPr>
              <a:t> (2) </a:t>
            </a:r>
            <a:r>
              <a:rPr lang="ko-KR" altLang="en-US" dirty="0">
                <a:solidFill>
                  <a:schemeClr val="tx2"/>
                </a:solidFill>
              </a:rPr>
              <a:t>요구사항대로 </a:t>
            </a:r>
            <a:r>
              <a:rPr lang="ko-KR" altLang="en-US" dirty="0" err="1">
                <a:solidFill>
                  <a:schemeClr val="tx2"/>
                </a:solidFill>
              </a:rPr>
              <a:t>반복문</a:t>
            </a:r>
            <a:r>
              <a:rPr lang="ko-KR" altLang="en-US" dirty="0">
                <a:solidFill>
                  <a:schemeClr val="tx2"/>
                </a:solidFill>
              </a:rPr>
              <a:t> 내에 메뉴 출력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기능 수행 후 다시 메뉴출력</a:t>
            </a:r>
            <a:r>
              <a:rPr lang="en-US" altLang="ko-KR" dirty="0">
                <a:solidFill>
                  <a:schemeClr val="tx2"/>
                </a:solidFill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</a:rPr>
              <a:t>    </a:t>
            </a:r>
            <a:r>
              <a:rPr lang="ko-KR" altLang="en-US" dirty="0">
                <a:solidFill>
                  <a:schemeClr val="tx2"/>
                </a:solidFill>
              </a:rPr>
              <a:t>즉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반복문에 제대로 잘 작동하고 올바르게 프로그램 종료가 되는가</a:t>
            </a:r>
            <a:r>
              <a:rPr lang="en-US" altLang="ko-KR" dirty="0">
                <a:solidFill>
                  <a:schemeClr val="tx2"/>
                </a:solidFill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</a:rPr>
              <a:t> (3) </a:t>
            </a:r>
            <a:r>
              <a:rPr lang="ko-KR" altLang="en-US" dirty="0">
                <a:solidFill>
                  <a:schemeClr val="tx2"/>
                </a:solidFill>
              </a:rPr>
              <a:t>각 메뉴에 해당하는 기능을 수행한 후 결과값이 올바르게 출력되는가</a:t>
            </a:r>
            <a:r>
              <a:rPr lang="en-US" altLang="ko-KR" dirty="0">
                <a:solidFill>
                  <a:schemeClr val="tx2"/>
                </a:solidFill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</a:rPr>
              <a:t> (4) </a:t>
            </a:r>
            <a:r>
              <a:rPr lang="ko-KR" altLang="en-US" dirty="0">
                <a:solidFill>
                  <a:schemeClr val="tx2"/>
                </a:solidFill>
              </a:rPr>
              <a:t>메뉴 번호 이외의 숫자를 </a:t>
            </a:r>
            <a:r>
              <a:rPr lang="ko-KR" altLang="en-US" dirty="0" err="1">
                <a:solidFill>
                  <a:schemeClr val="tx2"/>
                </a:solidFill>
              </a:rPr>
              <a:t>입력했을때</a:t>
            </a:r>
            <a:r>
              <a:rPr lang="ko-KR" altLang="en-US" dirty="0">
                <a:solidFill>
                  <a:schemeClr val="tx2"/>
                </a:solidFill>
              </a:rPr>
              <a:t> 예외처리는 잘 되어 있는가</a:t>
            </a:r>
            <a:r>
              <a:rPr lang="en-US" altLang="ko-KR" dirty="0">
                <a:solidFill>
                  <a:schemeClr val="tx2"/>
                </a:solidFill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</a:rPr>
              <a:t> (5) </a:t>
            </a:r>
            <a:r>
              <a:rPr lang="ko-KR" altLang="en-US" dirty="0">
                <a:solidFill>
                  <a:schemeClr val="tx2"/>
                </a:solidFill>
              </a:rPr>
              <a:t>부가기능에서 기존 결과값이 부가기능에 해당되는 각각의 </a:t>
            </a:r>
            <a:r>
              <a:rPr lang="ko-KR" altLang="en-US" dirty="0" err="1">
                <a:solidFill>
                  <a:schemeClr val="tx2"/>
                </a:solidFill>
              </a:rPr>
              <a:t>진수값으로</a:t>
            </a:r>
            <a:endParaRPr lang="ko-KR" altLang="en-US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</a:rPr>
              <a:t>     올바르게 변환이 되는가</a:t>
            </a:r>
            <a:r>
              <a:rPr lang="en-US" altLang="ko-KR" dirty="0">
                <a:solidFill>
                  <a:schemeClr val="tx2"/>
                </a:solidFill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</a:rPr>
              <a:t> (6) </a:t>
            </a:r>
            <a:r>
              <a:rPr lang="ko-KR" altLang="en-US" dirty="0">
                <a:solidFill>
                  <a:schemeClr val="tx2"/>
                </a:solidFill>
              </a:rPr>
              <a:t>부가기능 메뉴 번호 이외의 번호 </a:t>
            </a:r>
            <a:r>
              <a:rPr lang="ko-KR" altLang="en-US" dirty="0" err="1">
                <a:solidFill>
                  <a:schemeClr val="tx2"/>
                </a:solidFill>
              </a:rPr>
              <a:t>입력했을때의</a:t>
            </a:r>
            <a:r>
              <a:rPr lang="ko-KR" altLang="en-US" dirty="0">
                <a:solidFill>
                  <a:schemeClr val="tx2"/>
                </a:solidFill>
              </a:rPr>
              <a:t> 예외처리가 잘 되어있는가</a:t>
            </a:r>
            <a:r>
              <a:rPr lang="en-US" altLang="ko-KR" dirty="0">
                <a:solidFill>
                  <a:schemeClr val="tx2"/>
                </a:solidFill>
              </a:rPr>
              <a:t>? 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00493" cy="660429"/>
            <a:chOff x="1188881" y="351819"/>
            <a:chExt cx="180049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00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진수 변환 프로그램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개발 계획서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626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19789" y="1012248"/>
            <a:ext cx="1080577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</a:rPr>
              <a:t>    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00493" cy="660429"/>
            <a:chOff x="1188881" y="351819"/>
            <a:chExt cx="180049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00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진수 변환 프로그램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동작 화면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3E42A97-D5E4-412C-AE2C-45EE50F51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063" y="1233457"/>
            <a:ext cx="4410828" cy="548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0138" y="1063508"/>
                <a:ext cx="10805772" cy="5545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en-US" altLang="ko-KR" dirty="0">
                    <a:solidFill>
                      <a:schemeClr val="tx2"/>
                    </a:solidFill>
                  </a:rPr>
                  <a:t>    [</a:t>
                </a:r>
                <a:r>
                  <a:rPr lang="ko-KR" altLang="en-US" dirty="0">
                    <a:solidFill>
                      <a:schemeClr val="tx2"/>
                    </a:solidFill>
                  </a:rPr>
                  <a:t>원인</a:t>
                </a:r>
                <a:r>
                  <a:rPr lang="en-US" altLang="ko-KR" dirty="0">
                    <a:solidFill>
                      <a:schemeClr val="tx2"/>
                    </a:solidFill>
                  </a:rPr>
                  <a:t>] 2</a:t>
                </a:r>
                <a:r>
                  <a:rPr lang="ko-KR" altLang="en-US" dirty="0">
                    <a:solidFill>
                      <a:schemeClr val="tx2"/>
                    </a:solidFill>
                  </a:rPr>
                  <a:t>진수에서 </a:t>
                </a:r>
                <a:r>
                  <a:rPr lang="en-US" altLang="ko-KR" dirty="0">
                    <a:solidFill>
                      <a:schemeClr val="tx2"/>
                    </a:solidFill>
                  </a:rPr>
                  <a:t>8</a:t>
                </a:r>
                <a:r>
                  <a:rPr lang="ko-KR" altLang="en-US" dirty="0">
                    <a:solidFill>
                      <a:schemeClr val="tx2"/>
                    </a:solidFill>
                  </a:rPr>
                  <a:t>진수 </a:t>
                </a:r>
                <a:r>
                  <a:rPr lang="ko-KR" altLang="en-US" dirty="0" err="1">
                    <a:solidFill>
                      <a:schemeClr val="tx2"/>
                    </a:solidFill>
                  </a:rPr>
                  <a:t>변환시</a:t>
                </a:r>
                <a:r>
                  <a:rPr lang="ko-KR" alt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2"/>
                    </a:solidFill>
                  </a:rPr>
                  <a:t>2</a:t>
                </a:r>
                <a:r>
                  <a:rPr lang="ko-KR" altLang="en-US" dirty="0">
                    <a:solidFill>
                      <a:schemeClr val="tx2"/>
                    </a:solidFill>
                  </a:rPr>
                  <a:t>진수의 </a:t>
                </a:r>
                <a:r>
                  <a:rPr lang="ko-KR" altLang="en-US" dirty="0" err="1">
                    <a:solidFill>
                      <a:schemeClr val="tx2"/>
                    </a:solidFill>
                  </a:rPr>
                  <a:t>맨끝</a:t>
                </a:r>
                <a:r>
                  <a:rPr lang="en-US" altLang="ko-KR" dirty="0">
                    <a:solidFill>
                      <a:schemeClr val="tx2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ko-KR" altLang="en-US" dirty="0">
                    <a:solidFill>
                      <a:schemeClr val="tx2"/>
                    </a:solidFill>
                  </a:rPr>
                  <a:t> 자리</a:t>
                </a:r>
                <a:r>
                  <a:rPr lang="en-US" altLang="ko-KR" dirty="0">
                    <a:solidFill>
                      <a:schemeClr val="tx2"/>
                    </a:solidFill>
                  </a:rPr>
                  <a:t>)</a:t>
                </a:r>
                <a:r>
                  <a:rPr lang="ko-KR" altLang="en-US" dirty="0">
                    <a:solidFill>
                      <a:schemeClr val="tx2"/>
                    </a:solidFill>
                  </a:rPr>
                  <a:t>부터 앞으로 </a:t>
                </a:r>
                <a:r>
                  <a:rPr lang="en-US" altLang="ko-KR" dirty="0">
                    <a:solidFill>
                      <a:schemeClr val="tx2"/>
                    </a:solidFill>
                  </a:rPr>
                  <a:t>3</a:t>
                </a:r>
                <a:r>
                  <a:rPr lang="ko-KR" altLang="en-US" dirty="0" err="1">
                    <a:solidFill>
                      <a:schemeClr val="tx2"/>
                    </a:solidFill>
                  </a:rPr>
                  <a:t>칸씩</a:t>
                </a:r>
                <a:r>
                  <a:rPr lang="ko-KR" altLang="en-US" dirty="0">
                    <a:solidFill>
                      <a:schemeClr val="tx2"/>
                    </a:solidFill>
                  </a:rPr>
                  <a:t> 잘라서 계산</a:t>
                </a:r>
                <a:endParaRPr lang="en-US" altLang="ko-KR" dirty="0">
                  <a:solidFill>
                    <a:schemeClr val="tx2"/>
                  </a:solidFill>
                </a:endParaRPr>
              </a:p>
              <a:p>
                <a:pPr algn="just">
                  <a:lnSpc>
                    <a:spcPct val="200000"/>
                  </a:lnSpc>
                </a:pPr>
                <a:r>
                  <a:rPr lang="en-US" altLang="ko-KR" dirty="0">
                    <a:solidFill>
                      <a:schemeClr val="tx2"/>
                    </a:solidFill>
                  </a:rPr>
                  <a:t>       </a:t>
                </a:r>
                <a:r>
                  <a:rPr lang="ko-KR" altLang="en-US" dirty="0">
                    <a:solidFill>
                      <a:schemeClr val="tx2"/>
                    </a:solidFill>
                  </a:rPr>
                  <a:t>처음 접근할 때 </a:t>
                </a:r>
                <a:r>
                  <a:rPr lang="en-US" altLang="ko-KR" dirty="0">
                    <a:solidFill>
                      <a:schemeClr val="tx2"/>
                    </a:solidFill>
                  </a:rPr>
                  <a:t>2</a:t>
                </a:r>
                <a:r>
                  <a:rPr lang="ko-KR" altLang="en-US" dirty="0">
                    <a:solidFill>
                      <a:schemeClr val="tx2"/>
                    </a:solidFill>
                  </a:rPr>
                  <a:t>진수의 값을 임의로 생성된 리스트로 </a:t>
                </a:r>
                <a:r>
                  <a:rPr lang="en-US" altLang="ko-KR" dirty="0">
                    <a:solidFill>
                      <a:schemeClr val="tx2"/>
                    </a:solidFill>
                  </a:rPr>
                  <a:t>3</a:t>
                </a:r>
                <a:r>
                  <a:rPr lang="ko-KR" altLang="en-US" dirty="0">
                    <a:solidFill>
                      <a:schemeClr val="tx2"/>
                    </a:solidFill>
                  </a:rPr>
                  <a:t>칸 씩 </a:t>
                </a:r>
                <a:r>
                  <a:rPr lang="ko-KR" altLang="en-US" dirty="0" err="1">
                    <a:solidFill>
                      <a:schemeClr val="tx2"/>
                    </a:solidFill>
                  </a:rPr>
                  <a:t>잘라보내서</a:t>
                </a:r>
                <a:endParaRPr lang="ko-KR" altLang="en-US" dirty="0">
                  <a:solidFill>
                    <a:schemeClr val="tx2"/>
                  </a:solidFill>
                </a:endParaRPr>
              </a:p>
              <a:p>
                <a:pPr algn="just">
                  <a:lnSpc>
                    <a:spcPct val="200000"/>
                  </a:lnSpc>
                </a:pPr>
                <a:r>
                  <a:rPr lang="ko-KR" altLang="en-US" dirty="0">
                    <a:solidFill>
                      <a:schemeClr val="tx2"/>
                    </a:solidFill>
                  </a:rPr>
                  <a:t>       인덱스 별로 계산해서 처리 하려 했습니다</a:t>
                </a:r>
                <a:r>
                  <a:rPr lang="en-US" altLang="ko-KR" dirty="0">
                    <a:solidFill>
                      <a:schemeClr val="tx2"/>
                    </a:solidFill>
                  </a:rPr>
                  <a:t>.  </a:t>
                </a:r>
                <a:r>
                  <a:rPr lang="ko-KR" altLang="en-US" dirty="0">
                    <a:solidFill>
                      <a:schemeClr val="tx2"/>
                    </a:solidFill>
                  </a:rPr>
                  <a:t>여기서 문제점이 발생하는데 예를 들어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ko-KR" altLang="en-US" dirty="0">
                    <a:solidFill>
                      <a:schemeClr val="tx2"/>
                    </a:solidFill>
                  </a:rPr>
                  <a:t>       </a:t>
                </a:r>
                <a:r>
                  <a:rPr lang="en-US" altLang="ko-KR" dirty="0">
                    <a:solidFill>
                      <a:schemeClr val="tx2"/>
                    </a:solidFill>
                  </a:rPr>
                  <a:t>0001 1111 </a:t>
                </a:r>
                <a:r>
                  <a:rPr lang="ko-KR" altLang="en-US" dirty="0">
                    <a:solidFill>
                      <a:schemeClr val="tx2"/>
                    </a:solidFill>
                  </a:rPr>
                  <a:t>이라는 </a:t>
                </a:r>
                <a:r>
                  <a:rPr lang="en-US" altLang="ko-KR" dirty="0">
                    <a:solidFill>
                      <a:schemeClr val="tx2"/>
                    </a:solidFill>
                  </a:rPr>
                  <a:t>2</a:t>
                </a:r>
                <a:r>
                  <a:rPr lang="ko-KR" altLang="en-US" dirty="0">
                    <a:solidFill>
                      <a:schemeClr val="tx2"/>
                    </a:solidFill>
                  </a:rPr>
                  <a:t>진수를 리스트 형식으로 계산하기 쉽게 숫자의 나열을 정반대로 하면 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ko-KR" altLang="en-US" dirty="0">
                    <a:solidFill>
                      <a:schemeClr val="tx2"/>
                    </a:solidFill>
                  </a:rPr>
                  <a:t>       </a:t>
                </a:r>
                <a:r>
                  <a:rPr lang="en-US" altLang="ko-KR" dirty="0">
                    <a:solidFill>
                      <a:schemeClr val="tx2"/>
                    </a:solidFill>
                  </a:rPr>
                  <a:t>1111 1000 , </a:t>
                </a:r>
                <a:r>
                  <a:rPr lang="ko-KR" altLang="en-US" dirty="0">
                    <a:solidFill>
                      <a:schemeClr val="tx2"/>
                    </a:solidFill>
                  </a:rPr>
                  <a:t>여기서 </a:t>
                </a:r>
                <a:r>
                  <a:rPr lang="en-US" altLang="ko-KR" dirty="0">
                    <a:solidFill>
                      <a:schemeClr val="tx2"/>
                    </a:solidFill>
                  </a:rPr>
                  <a:t>3</a:t>
                </a:r>
                <a:r>
                  <a:rPr lang="ko-KR" altLang="en-US" dirty="0" err="1">
                    <a:solidFill>
                      <a:schemeClr val="tx2"/>
                    </a:solidFill>
                  </a:rPr>
                  <a:t>칸씩</a:t>
                </a:r>
                <a:r>
                  <a:rPr lang="ko-KR" altLang="en-US" dirty="0">
                    <a:solidFill>
                      <a:schemeClr val="tx2"/>
                    </a:solidFill>
                  </a:rPr>
                  <a:t> 리스트 형식으로 잘라내면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ko-KR" altLang="en-US" dirty="0">
                    <a:solidFill>
                      <a:schemeClr val="tx2"/>
                    </a:solidFill>
                  </a:rPr>
                  <a:t>     </a:t>
                </a:r>
                <a:r>
                  <a:rPr lang="en-US" altLang="ko-KR" dirty="0">
                    <a:solidFill>
                      <a:schemeClr val="tx2"/>
                    </a:solidFill>
                  </a:rPr>
                  <a:t>list = [[1,1,1],[1,1,0], …]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en-US" altLang="ko-KR" dirty="0">
                    <a:solidFill>
                      <a:schemeClr val="tx2"/>
                    </a:solidFill>
                  </a:rPr>
                  <a:t>     0000 1110 </a:t>
                </a:r>
                <a:r>
                  <a:rPr lang="ko-KR" altLang="en-US" dirty="0">
                    <a:solidFill>
                      <a:schemeClr val="tx2"/>
                    </a:solidFill>
                  </a:rPr>
                  <a:t>의 경우는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ko-KR" altLang="en-US" dirty="0">
                    <a:solidFill>
                      <a:schemeClr val="tx2"/>
                    </a:solidFill>
                  </a:rPr>
                  <a:t>     </a:t>
                </a:r>
                <a:r>
                  <a:rPr lang="en-US" altLang="ko-KR" dirty="0">
                    <a:solidFill>
                      <a:schemeClr val="tx2"/>
                    </a:solidFill>
                  </a:rPr>
                  <a:t>list = [[0,1,1],[1,00]]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en-US" altLang="ko-KR" dirty="0">
                    <a:solidFill>
                      <a:schemeClr val="tx2"/>
                    </a:solidFill>
                  </a:rPr>
                  <a:t>     </a:t>
                </a:r>
                <a:r>
                  <a:rPr lang="ko-KR" altLang="en-US" dirty="0">
                    <a:solidFill>
                      <a:schemeClr val="tx2"/>
                    </a:solidFill>
                  </a:rPr>
                  <a:t>여기서 앞의 </a:t>
                </a:r>
                <a:r>
                  <a:rPr lang="en-US" altLang="ko-KR" dirty="0">
                    <a:solidFill>
                      <a:schemeClr val="tx2"/>
                    </a:solidFill>
                  </a:rPr>
                  <a:t>4</a:t>
                </a:r>
                <a:r>
                  <a:rPr lang="ko-KR" altLang="en-US" dirty="0">
                    <a:solidFill>
                      <a:schemeClr val="tx2"/>
                    </a:solidFill>
                  </a:rPr>
                  <a:t>개의 </a:t>
                </a:r>
                <a:r>
                  <a:rPr lang="en-US" altLang="ko-KR" dirty="0">
                    <a:solidFill>
                      <a:schemeClr val="tx2"/>
                    </a:solidFill>
                  </a:rPr>
                  <a:t>0</a:t>
                </a:r>
                <a:r>
                  <a:rPr lang="ko-KR" altLang="en-US" dirty="0">
                    <a:solidFill>
                      <a:schemeClr val="tx2"/>
                    </a:solidFill>
                  </a:rPr>
                  <a:t>이 생략되고 출력 되기 때문에 오랜 시간 고민한 결과 인덱스 별로 추출하고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ko-KR" altLang="en-US" dirty="0">
                    <a:solidFill>
                      <a:schemeClr val="tx2"/>
                    </a:solidFill>
                  </a:rPr>
                  <a:t>     접근해서 계산하기 어렵다고 판단했습니다</a:t>
                </a:r>
                <a:r>
                  <a:rPr lang="en-US" altLang="ko-KR" dirty="0">
                    <a:solidFill>
                      <a:schemeClr val="tx2"/>
                    </a:solidFill>
                  </a:rPr>
                  <a:t>. 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38" y="1063508"/>
                <a:ext cx="10805772" cy="5545942"/>
              </a:xfrm>
              <a:prstGeom prst="rect">
                <a:avLst/>
              </a:prstGeom>
              <a:blipFill>
                <a:blip r:embed="rId2"/>
                <a:stretch>
                  <a:fillRect b="-8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959465" cy="660429"/>
            <a:chOff x="1188881" y="351819"/>
            <a:chExt cx="295946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00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진수 변환 프로그램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9594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개발 당시 어려웠던 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170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1136</TotalTime>
  <Words>1263</Words>
  <Application>Microsoft Office PowerPoint</Application>
  <PresentationFormat>와이드스크린</PresentationFormat>
  <Paragraphs>157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나눔스퀘어라운드 Regular</vt:lpstr>
      <vt:lpstr>맑은 고딕</vt:lpstr>
      <vt:lpstr>Arial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 현식</cp:lastModifiedBy>
  <cp:revision>157</cp:revision>
  <dcterms:created xsi:type="dcterms:W3CDTF">2015-01-21T11:35:38Z</dcterms:created>
  <dcterms:modified xsi:type="dcterms:W3CDTF">2022-04-13T07:04:58Z</dcterms:modified>
</cp:coreProperties>
</file>