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19" userDrawn="1">
          <p15:clr>
            <a:srgbClr val="A4A3A4"/>
          </p15:clr>
        </p15:guide>
        <p15:guide id="2" pos="4241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3067" userDrawn="1">
          <p15:clr>
            <a:srgbClr val="A4A3A4"/>
          </p15:clr>
        </p15:guide>
        <p15:guide id="5" orient="horz" pos="1480" userDrawn="1">
          <p15:clr>
            <a:srgbClr val="A4A3A4"/>
          </p15:clr>
        </p15:guide>
        <p15:guide id="6" orient="horz" pos="1933" userDrawn="1">
          <p15:clr>
            <a:srgbClr val="A4A3A4"/>
          </p15:clr>
        </p15:guide>
        <p15:guide id="7" orient="horz" pos="2387" userDrawn="1">
          <p15:clr>
            <a:srgbClr val="A4A3A4"/>
          </p15:clr>
        </p15:guide>
        <p15:guide id="8" orient="horz" pos="2840" userDrawn="1">
          <p15:clr>
            <a:srgbClr val="A4A3A4"/>
          </p15:clr>
        </p15:guide>
        <p15:guide id="9" pos="1769" userDrawn="1">
          <p15:clr>
            <a:srgbClr val="A4A3A4"/>
          </p15:clr>
        </p15:guide>
        <p15:guide id="10" pos="2222" userDrawn="1">
          <p15:clr>
            <a:srgbClr val="A4A3A4"/>
          </p15:clr>
        </p15:guide>
        <p15:guide id="11" pos="2676" userDrawn="1">
          <p15:clr>
            <a:srgbClr val="A4A3A4"/>
          </p15:clr>
        </p15:guide>
        <p15:guide id="12" pos="3129" userDrawn="1">
          <p15:clr>
            <a:srgbClr val="A4A3A4"/>
          </p15:clr>
        </p15:guide>
        <p15:guide id="13" pos="3583" userDrawn="1">
          <p15:clr>
            <a:srgbClr val="A4A3A4"/>
          </p15:clr>
        </p15:guide>
        <p15:guide id="14" pos="40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>
        <p:scale>
          <a:sx n="101" d="100"/>
          <a:sy n="101" d="100"/>
        </p:scale>
        <p:origin x="760" y="352"/>
      </p:cViewPr>
      <p:guideLst>
        <p:guide pos="1519"/>
        <p:guide pos="4241"/>
        <p:guide orient="horz" pos="1230"/>
        <p:guide orient="horz" pos="3067"/>
        <p:guide orient="horz" pos="1480"/>
        <p:guide orient="horz" pos="1933"/>
        <p:guide orient="horz" pos="2387"/>
        <p:guide orient="horz" pos="2840"/>
        <p:guide pos="1769"/>
        <p:guide pos="2222"/>
        <p:guide pos="2676"/>
        <p:guide pos="3129"/>
        <p:guide pos="3583"/>
        <p:guide pos="40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77F2E-C88D-5D4E-8EF7-97AEE2032DC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C7BDC-C604-3644-A29E-822C8F56E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C7BDC-C604-3644-A29E-822C8F56E6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8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8D2F-6471-C845-ACB0-66968F80F08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BA6D-513E-D340-A273-26111B2A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8D2F-6471-C845-ACB0-66968F80F08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BA6D-513E-D340-A273-26111B2A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8D2F-6471-C845-ACB0-66968F80F08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BA6D-513E-D340-A273-26111B2A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8D2F-6471-C845-ACB0-66968F80F08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BA6D-513E-D340-A273-26111B2A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8D2F-6471-C845-ACB0-66968F80F08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BA6D-513E-D340-A273-26111B2A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8D2F-6471-C845-ACB0-66968F80F08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BA6D-513E-D340-A273-26111B2A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8D2F-6471-C845-ACB0-66968F80F08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BA6D-513E-D340-A273-26111B2A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8D2F-6471-C845-ACB0-66968F80F08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BA6D-513E-D340-A273-26111B2A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8D2F-6471-C845-ACB0-66968F80F08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BA6D-513E-D340-A273-26111B2A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8D2F-6471-C845-ACB0-66968F80F08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BA6D-513E-D340-A273-26111B2A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8D2F-6471-C845-ACB0-66968F80F08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BA6D-513E-D340-A273-26111B2AC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8D2F-6471-C845-ACB0-66968F80F08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BA6D-513E-D340-A273-26111B2AC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AC835AB-B317-8C4A-80D5-028F3E74582B}"/>
              </a:ext>
            </a:extLst>
          </p:cNvPr>
          <p:cNvGrpSpPr/>
          <p:nvPr/>
        </p:nvGrpSpPr>
        <p:grpSpPr>
          <a:xfrm>
            <a:off x="244103" y="143395"/>
            <a:ext cx="8992467" cy="6610252"/>
            <a:chOff x="244103" y="143395"/>
            <a:chExt cx="8992467" cy="6610252"/>
          </a:xfrm>
        </p:grpSpPr>
        <p:sp>
          <p:nvSpPr>
            <p:cNvPr id="74" name="Rectangle 73"/>
            <p:cNvSpPr/>
            <p:nvPr/>
          </p:nvSpPr>
          <p:spPr>
            <a:xfrm>
              <a:off x="1211784" y="518436"/>
              <a:ext cx="4321175" cy="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0BEEBA4-273F-BD4B-B0E5-9239EE57D06B}"/>
                </a:ext>
              </a:extLst>
            </p:cNvPr>
            <p:cNvGrpSpPr/>
            <p:nvPr/>
          </p:nvGrpSpPr>
          <p:grpSpPr>
            <a:xfrm>
              <a:off x="1428659" y="143395"/>
              <a:ext cx="360000" cy="359975"/>
              <a:chOff x="1523913" y="143395"/>
              <a:chExt cx="360000" cy="359975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523913" y="32337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667913" y="143395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137648" y="177352"/>
              <a:ext cx="360000" cy="326018"/>
              <a:chOff x="3352188" y="350282"/>
              <a:chExt cx="360000" cy="32601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352188" y="532300"/>
                <a:ext cx="360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489676" y="350282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854588" y="206723"/>
              <a:ext cx="360000" cy="296647"/>
              <a:chOff x="4069738" y="343653"/>
              <a:chExt cx="360000" cy="29664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4069738" y="532300"/>
                <a:ext cx="360000" cy="10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214569" y="343653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579483" y="246697"/>
              <a:ext cx="360000" cy="256673"/>
              <a:chOff x="4787288" y="347627"/>
              <a:chExt cx="360000" cy="25667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4787288" y="532300"/>
                <a:ext cx="360000" cy="7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926222" y="347627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296423" y="280044"/>
              <a:ext cx="360000" cy="223326"/>
              <a:chOff x="5511188" y="344974"/>
              <a:chExt cx="360000" cy="22332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5511188" y="532300"/>
                <a:ext cx="360000" cy="3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651115" y="344974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5170363" y="323370"/>
              <a:ext cx="72000" cy="18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11784" y="1168554"/>
              <a:ext cx="4321175" cy="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C206C24-B672-A64D-85ED-57E51FFA0180}"/>
                </a:ext>
              </a:extLst>
            </p:cNvPr>
            <p:cNvGrpSpPr/>
            <p:nvPr/>
          </p:nvGrpSpPr>
          <p:grpSpPr>
            <a:xfrm>
              <a:off x="1428659" y="793513"/>
              <a:ext cx="360000" cy="359975"/>
              <a:chOff x="1525843" y="793513"/>
              <a:chExt cx="360000" cy="359975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525843" y="973488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69843" y="793513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137648" y="827470"/>
              <a:ext cx="360000" cy="326018"/>
              <a:chOff x="3352188" y="350282"/>
              <a:chExt cx="360000" cy="32601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352188" y="532300"/>
                <a:ext cx="360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489676" y="350282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854588" y="856841"/>
              <a:ext cx="360000" cy="296647"/>
              <a:chOff x="4069738" y="343653"/>
              <a:chExt cx="360000" cy="296647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4069738" y="532300"/>
                <a:ext cx="360000" cy="10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214569" y="343653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3579483" y="896815"/>
              <a:ext cx="360000" cy="256673"/>
              <a:chOff x="4787288" y="347627"/>
              <a:chExt cx="360000" cy="256673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4787288" y="532300"/>
                <a:ext cx="360000" cy="7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926222" y="347627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296423" y="930162"/>
              <a:ext cx="360000" cy="223326"/>
              <a:chOff x="5511188" y="344974"/>
              <a:chExt cx="360000" cy="223326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5511188" y="532300"/>
                <a:ext cx="360000" cy="3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651115" y="344974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Rectangle 114"/>
            <p:cNvSpPr/>
            <p:nvPr/>
          </p:nvSpPr>
          <p:spPr>
            <a:xfrm>
              <a:off x="5170363" y="973488"/>
              <a:ext cx="72000" cy="18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65373" y="264704"/>
              <a:ext cx="932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Row 1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65373" y="937804"/>
              <a:ext cx="932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Row 2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11784" y="2069359"/>
              <a:ext cx="4321175" cy="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1428659" y="1694318"/>
              <a:ext cx="360000" cy="359975"/>
              <a:chOff x="2636310" y="5268848"/>
              <a:chExt cx="360000" cy="359975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2636310" y="5448823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780310" y="5268848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>
              <a:off x="1213714" y="2719477"/>
              <a:ext cx="4321175" cy="7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30589" y="2524411"/>
              <a:ext cx="36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574589" y="2344436"/>
              <a:ext cx="72000" cy="18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170363" y="2524411"/>
              <a:ext cx="72000" cy="18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2137648" y="1694318"/>
              <a:ext cx="360000" cy="359975"/>
              <a:chOff x="2636310" y="5268848"/>
              <a:chExt cx="360000" cy="359975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2636310" y="5448823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780310" y="5268848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2854588" y="1694318"/>
              <a:ext cx="360000" cy="359975"/>
              <a:chOff x="2636310" y="5268848"/>
              <a:chExt cx="360000" cy="359975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636310" y="5448823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780310" y="5268848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579483" y="1694318"/>
              <a:ext cx="360000" cy="359975"/>
              <a:chOff x="2636310" y="5268848"/>
              <a:chExt cx="360000" cy="359975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636310" y="5448823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780310" y="5268848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296423" y="1694318"/>
              <a:ext cx="360000" cy="359975"/>
              <a:chOff x="2636310" y="5268848"/>
              <a:chExt cx="360000" cy="359975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636310" y="5448823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780310" y="5268848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5029269" y="1694318"/>
              <a:ext cx="360000" cy="359975"/>
              <a:chOff x="2636310" y="5268848"/>
              <a:chExt cx="360000" cy="359975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636310" y="5448823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780310" y="5268848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2138972" y="2344436"/>
              <a:ext cx="360000" cy="359975"/>
              <a:chOff x="2636310" y="5268848"/>
              <a:chExt cx="360000" cy="359975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636310" y="5448823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780310" y="5268848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855912" y="2344436"/>
              <a:ext cx="360000" cy="359975"/>
              <a:chOff x="2636310" y="5268848"/>
              <a:chExt cx="360000" cy="359975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636310" y="5448823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780310" y="5268848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3580807" y="2344436"/>
              <a:ext cx="360000" cy="359975"/>
              <a:chOff x="2636310" y="5268848"/>
              <a:chExt cx="360000" cy="359975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636310" y="5448823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780310" y="5268848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297747" y="2344436"/>
              <a:ext cx="360000" cy="359975"/>
              <a:chOff x="2636310" y="5268848"/>
              <a:chExt cx="360000" cy="359975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636310" y="5448823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780310" y="5268848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265373" y="1823739"/>
              <a:ext cx="932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Row 3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65373" y="2519745"/>
              <a:ext cx="932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Row 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520108" y="413370"/>
              <a:ext cx="10743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0.3 cm base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EF9183C-5FC4-284A-A229-969DCCE37C04}"/>
                </a:ext>
              </a:extLst>
            </p:cNvPr>
            <p:cNvGrpSpPr/>
            <p:nvPr/>
          </p:nvGrpSpPr>
          <p:grpSpPr>
            <a:xfrm>
              <a:off x="6650797" y="5752064"/>
              <a:ext cx="2118035" cy="835839"/>
              <a:chOff x="6500862" y="3104739"/>
              <a:chExt cx="2118035" cy="83583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6F651D7-4708-7D4F-ABA7-70957C085DBA}"/>
                  </a:ext>
                </a:extLst>
              </p:cNvPr>
              <p:cNvGrpSpPr/>
              <p:nvPr/>
            </p:nvGrpSpPr>
            <p:grpSpPr>
              <a:xfrm>
                <a:off x="6608121" y="3127417"/>
                <a:ext cx="903271" cy="346306"/>
                <a:chOff x="7451270" y="3127417"/>
                <a:chExt cx="360000" cy="180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7451270" y="3127417"/>
                  <a:ext cx="36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7595270" y="3127417"/>
                  <a:ext cx="72000" cy="18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6795826" y="3632801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 cm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686804" y="3136578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0.5cm</a:t>
                </a: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80CCCDB-29A1-974C-A8E5-65710B014A48}"/>
                  </a:ext>
                </a:extLst>
              </p:cNvPr>
              <p:cNvCxnSpPr/>
              <p:nvPr/>
            </p:nvCxnSpPr>
            <p:spPr>
              <a:xfrm>
                <a:off x="7686804" y="3104739"/>
                <a:ext cx="0" cy="41975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F6372069-8E45-1A4F-B9E4-0AF2A55DDC4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40862" y="3064812"/>
                <a:ext cx="0" cy="1080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B90888A-D6A1-F845-82C8-757FE5160EC0}"/>
                </a:ext>
              </a:extLst>
            </p:cNvPr>
            <p:cNvGrpSpPr/>
            <p:nvPr/>
          </p:nvGrpSpPr>
          <p:grpSpPr>
            <a:xfrm>
              <a:off x="6707256" y="3884672"/>
              <a:ext cx="2529314" cy="1647723"/>
              <a:chOff x="6608122" y="233395"/>
              <a:chExt cx="2529314" cy="1647723"/>
            </a:xfrm>
          </p:grpSpPr>
          <p:grpSp>
            <p:nvGrpSpPr>
              <p:cNvPr id="189" name="Group 188"/>
              <p:cNvGrpSpPr>
                <a:grpSpLocks noChangeAspect="1"/>
              </p:cNvGrpSpPr>
              <p:nvPr/>
            </p:nvGrpSpPr>
            <p:grpSpPr>
              <a:xfrm>
                <a:off x="6681554" y="518054"/>
                <a:ext cx="898271" cy="898207"/>
                <a:chOff x="7502340" y="5880866"/>
                <a:chExt cx="360000" cy="359975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7502340" y="6060841"/>
                  <a:ext cx="360000" cy="18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7646340" y="5880866"/>
                  <a:ext cx="72000" cy="18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6961828" y="1573341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 cm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7883952" y="1037804"/>
                <a:ext cx="1253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0.1-&gt;0.5 cm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7747765" y="584900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0.5 cm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932857" y="243657"/>
                <a:ext cx="932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0.2</a:t>
                </a:r>
              </a:p>
              <a:p>
                <a:endParaRPr lang="en-US" sz="1400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631425" y="710701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0.4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7177525" y="710701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0.4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4213524-7605-1748-BB67-A0A5C4275051}"/>
                  </a:ext>
                </a:extLst>
              </p:cNvPr>
              <p:cNvCxnSpPr/>
              <p:nvPr/>
            </p:nvCxnSpPr>
            <p:spPr>
              <a:xfrm>
                <a:off x="7747765" y="518054"/>
                <a:ext cx="0" cy="41975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CE1BF0F-A7D6-2E42-BC43-017E65000278}"/>
                  </a:ext>
                </a:extLst>
              </p:cNvPr>
              <p:cNvCxnSpPr/>
              <p:nvPr/>
            </p:nvCxnSpPr>
            <p:spPr>
              <a:xfrm>
                <a:off x="7840790" y="979210"/>
                <a:ext cx="0" cy="41975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A36F87F-11CD-CB41-BB54-3875A2FD48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48122" y="1009163"/>
                <a:ext cx="0" cy="1080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02369A8D-6715-354C-852F-8C06F85E50D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2857" y="53395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E05A4BE-EEE6-BD40-B613-EB9A755EA8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84007" y="514550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49E1C43-9551-C14D-B6FC-A4ED3457BC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71387" y="514550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30713E0-B081-3A4B-81B3-BBE567D16A56}"/>
                </a:ext>
              </a:extLst>
            </p:cNvPr>
            <p:cNvGrpSpPr/>
            <p:nvPr/>
          </p:nvGrpSpPr>
          <p:grpSpPr>
            <a:xfrm>
              <a:off x="244103" y="3000627"/>
              <a:ext cx="5580969" cy="3395850"/>
              <a:chOff x="449558" y="1581150"/>
              <a:chExt cx="5580969" cy="33958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307038" y="1989138"/>
                <a:ext cx="4321175" cy="28797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523913" y="225950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3913" y="297070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3913" y="370095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23913" y="441215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7813" y="225950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47813" y="297070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47813" y="370095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47813" y="441215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65363" y="225950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965363" y="297070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65363" y="370095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965363" y="441215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82913" y="225950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82913" y="297070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82913" y="370095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682913" y="441215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06813" y="225950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06813" y="297070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06813" y="370095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06813" y="441215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124363" y="3700950"/>
                <a:ext cx="36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667913" y="2259500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67913" y="2973605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67913" y="3704041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667913" y="4411611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85301" y="2261433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85301" y="2971562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85301" y="3705974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385301" y="4413544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110194" y="2258780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10194" y="2964933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110194" y="3699345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110194" y="4410891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821847" y="2258778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21847" y="2968907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21847" y="3699343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21847" y="4410889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546740" y="2256125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546740" y="2966254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546740" y="3696690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546740" y="4404260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263687" y="2257445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263687" y="2967574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263687" y="3701986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263687" y="4409556"/>
                <a:ext cx="72000" cy="180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2194" y="1581150"/>
                <a:ext cx="932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12 cm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9558" y="3104391"/>
                <a:ext cx="932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 cm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03433" y="2012075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1.2</a:t>
                </a:r>
                <a:endParaRPr lang="en-US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33683" y="2012075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3.2</a:t>
                </a:r>
                <a:endParaRPr 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931293" y="2012075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5.2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44284" y="2011162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7.1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380884" y="2017512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9.1</a:t>
                </a:r>
                <a:endParaRPr lang="en-US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98434" y="2004812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11</a:t>
                </a:r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248751" y="2179937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255101" y="2903837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267801" y="3640437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261451" y="4332587"/>
                <a:ext cx="9320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D5E79BA-E925-A048-8EF7-9DA55C768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27801" y="-267573"/>
                <a:ext cx="0" cy="4320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9E78003-2C7D-7E41-8250-2F8BD7AD1FB1}"/>
                  </a:ext>
                </a:extLst>
              </p:cNvPr>
              <p:cNvCxnSpPr/>
              <p:nvPr/>
            </p:nvCxnSpPr>
            <p:spPr>
              <a:xfrm>
                <a:off x="1094020" y="1881000"/>
                <a:ext cx="0" cy="3096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E40E26B-53A3-4944-9A18-07542E86A085}"/>
                </a:ext>
              </a:extLst>
            </p:cNvPr>
            <p:cNvSpPr txBox="1"/>
            <p:nvPr/>
          </p:nvSpPr>
          <p:spPr>
            <a:xfrm>
              <a:off x="1253425" y="6445870"/>
              <a:ext cx="3988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* Measurements refer to the midpoint of the well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25703F8-DCE5-D245-B8EF-C10A9884E12E}"/>
                </a:ext>
              </a:extLst>
            </p:cNvPr>
            <p:cNvSpPr txBox="1"/>
            <p:nvPr/>
          </p:nvSpPr>
          <p:spPr>
            <a:xfrm>
              <a:off x="6057271" y="4592339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x,y</a:t>
              </a:r>
              <a:endParaRPr lang="en-US" i="1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8A4A8F3-1F66-6A49-AC4F-35006396D10E}"/>
                </a:ext>
              </a:extLst>
            </p:cNvPr>
            <p:cNvSpPr txBox="1"/>
            <p:nvPr/>
          </p:nvSpPr>
          <p:spPr>
            <a:xfrm>
              <a:off x="6057271" y="5709513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x,z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8410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55</Words>
  <Application>Microsoft Macintosh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Toseland</dc:creator>
  <cp:lastModifiedBy>Microsoft Office User</cp:lastModifiedBy>
  <cp:revision>19</cp:revision>
  <dcterms:created xsi:type="dcterms:W3CDTF">2017-12-17T20:05:37Z</dcterms:created>
  <dcterms:modified xsi:type="dcterms:W3CDTF">2020-11-23T16:39:48Z</dcterms:modified>
</cp:coreProperties>
</file>