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erMarketVisualization_1747643721599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47BE750-8037-4D7F-828F-25CEA0B9B40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Super Market 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2E2F69F-9F26-4D16-9CE2-6C21857796F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5/19/2025 8:36:11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States" id="2" name="slide2">
            <a:extLst>
              <a:ext uri="{FF2B5EF4-FFF2-40B4-BE49-F238E27FC236}">
                <a16:creationId xmlns:a16="http://schemas.microsoft.com/office/drawing/2014/main" id="{B2261F59-F580-48AE-81B4-71381A5243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" y="403860"/>
            <a:ext cx="10462260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Discounted Products " id="3" name="slide3">
            <a:extLst>
              <a:ext uri="{FF2B5EF4-FFF2-40B4-BE49-F238E27FC236}">
                <a16:creationId xmlns:a16="http://schemas.microsoft.com/office/drawing/2014/main" id="{3F34FA42-377B-491E-80E4-1F4D81E289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403860"/>
            <a:ext cx="11109960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rterly Year Sales" id="4" name="slide4">
            <a:extLst>
              <a:ext uri="{FF2B5EF4-FFF2-40B4-BE49-F238E27FC236}">
                <a16:creationId xmlns:a16="http://schemas.microsoft.com/office/drawing/2014/main" id="{D45D2EAE-0D2D-4E57-A6B8-667AE54D4F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393"/>
            <a:ext cx="12192000" cy="584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Sub Category" id="5" name="slide5">
            <a:extLst>
              <a:ext uri="{FF2B5EF4-FFF2-40B4-BE49-F238E27FC236}">
                <a16:creationId xmlns:a16="http://schemas.microsoft.com/office/drawing/2014/main" id="{170AA45F-E735-48F2-9947-3C44BF3D11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403860"/>
            <a:ext cx="11231880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Product Class Wise" id="6" name="slide6">
            <a:extLst>
              <a:ext uri="{FF2B5EF4-FFF2-40B4-BE49-F238E27FC236}">
                <a16:creationId xmlns:a16="http://schemas.microsoft.com/office/drawing/2014/main" id="{D4135EFF-441B-45C4-8E4D-4458221326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403860"/>
            <a:ext cx="7071360" cy="605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 Wise Profit" id="7" name="slide7">
            <a:extLst>
              <a:ext uri="{FF2B5EF4-FFF2-40B4-BE49-F238E27FC236}">
                <a16:creationId xmlns:a16="http://schemas.microsoft.com/office/drawing/2014/main" id="{1FAA2D60-51E7-438F-A53B-4C1E27A091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4149"/>
            <a:ext cx="12192000" cy="52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2D6DB2EC-9463-4001-A5AD-A60CC976A1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340"/>
            <a:ext cx="12192000" cy="48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2025-05-19T08:36:12Z</dcterms:created>
  <dcterms:modified xsi:type="dcterms:W3CDTF">2025-05-19T08:36:12Z</dcterms:modified>
</cp:coreProperties>
</file>