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Maven Pro" panose="020B0604020202020204" charset="0"/>
      <p:regular r:id="rId23"/>
      <p:bold r:id="rId24"/>
    </p:embeddedFont>
    <p:embeddedFont>
      <p:font typeface="Nunito" panose="020B0604020202020204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3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tom.io/" TargetMode="External"/><Relationship Id="rId4" Type="http://schemas.openxmlformats.org/officeDocument/2006/relationships/hyperlink" Target="https://code.visualstudio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Angular 4+</a:t>
            </a: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 - TypeScript</a:t>
            </a:r>
            <a:endParaRPr/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025" y="1597875"/>
            <a:ext cx="4953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 - The use</a:t>
            </a:r>
            <a:endParaRPr/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900" y="2377525"/>
            <a:ext cx="69532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Service</a:t>
            </a:r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ng g s first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738275"/>
            <a:ext cx="39052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Service - Calling API</a:t>
            </a:r>
            <a:endParaRPr/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225" y="1597875"/>
            <a:ext cx="476840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Service - Providers on app.Module</a:t>
            </a:r>
            <a:endParaRPr/>
          </a:p>
        </p:txBody>
      </p: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25" y="1671850"/>
            <a:ext cx="4625256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Service - The Use</a:t>
            </a:r>
            <a:endParaRPr/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700" y="1750275"/>
            <a:ext cx="3498332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Service - The Use</a:t>
            </a:r>
            <a:endParaRPr/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540" y="2404711"/>
            <a:ext cx="39243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Routing</a:t>
            </a: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ng generate module app-routing --flat --module=app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497" y="2398925"/>
            <a:ext cx="5373599" cy="25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Routing - RouterOutlet</a:t>
            </a:r>
            <a:endParaRPr/>
          </a:p>
        </p:txBody>
      </p:sp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88" y="2063900"/>
            <a:ext cx="701992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1191775" y="4477050"/>
            <a:ext cx="71979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 the FirstComponent will show only when the URL is: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http://localhost:4200/first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Karma</a:t>
            </a:r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ng test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50" y="2571750"/>
            <a:ext cx="76962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Schedule</a:t>
            </a: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Requirements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NG-CLI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Project Structure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Basics syntax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Components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Services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Routing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Karma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Karma</a:t>
            </a:r>
            <a:endParaRPr/>
          </a:p>
        </p:txBody>
      </p:sp>
      <p:pic>
        <p:nvPicPr>
          <p:cNvPr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000" y="1597875"/>
            <a:ext cx="5741422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Requirements</a:t>
            </a: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dirty="0"/>
              <a:t>NODE (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https://nodejs.org/en/</a:t>
            </a:r>
            <a:r>
              <a:rPr lang="pt-BR" dirty="0"/>
              <a:t>)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dirty="0"/>
              <a:t>IDE - VSCode  (</a:t>
            </a:r>
            <a:r>
              <a:rPr lang="pt-BR" u="sng" dirty="0">
                <a:solidFill>
                  <a:schemeClr val="hlink"/>
                </a:solidFill>
                <a:hlinkClick r:id="rId4"/>
              </a:rPr>
              <a:t>https://code.visualstudio.com/</a:t>
            </a:r>
            <a:r>
              <a:rPr lang="pt-BR" dirty="0"/>
              <a:t>) Atom (</a:t>
            </a:r>
            <a:r>
              <a:rPr lang="pt-BR" u="sng" dirty="0">
                <a:solidFill>
                  <a:schemeClr val="hlink"/>
                </a:solidFill>
                <a:hlinkClick r:id="rId5"/>
              </a:rPr>
              <a:t>https://atom.io/</a:t>
            </a:r>
            <a:r>
              <a:rPr lang="pt-BR" dirty="0"/>
              <a:t>)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dirty="0"/>
              <a:t>npm install -g @angular/cli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dirty="0"/>
              <a:t>Ng new blvblv</a:t>
            </a:r>
            <a:endParaRPr dirty="0"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dirty="0"/>
              <a:t>npm install - reload the dependency files.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NG-CLI</a:t>
            </a: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ng new - 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creates a new angular application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ng serve - launches the server, watches your files, and rebuilds the app as you make changes to those files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ng generate - Generate components, routes, services and pipes with a simple command. The CLI will also create simple test shells for all of these.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ng build - compiles the application into an output directory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ng test - Tests will execute after a build is executed via Karma, and it will automatically watch your files for changes.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Basic Syntax - Variables/Models Access</a:t>
            </a: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{{}} - Interpolation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[()] - two-way binding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[] -  one-way binding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880000"/>
                </a:solidFill>
                <a:latin typeface="Verdana"/>
                <a:ea typeface="Verdana"/>
                <a:cs typeface="Verdana"/>
                <a:sym typeface="Verdana"/>
              </a:rPr>
              <a:t>&lt;input [(ngModel)]="name" #ctrl="ngModel" required&gt;</a:t>
            </a:r>
            <a:endParaRPr sz="950">
              <a:solidFill>
                <a:srgbClr val="8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880000"/>
                </a:solidFill>
                <a:latin typeface="Verdana"/>
                <a:ea typeface="Verdana"/>
                <a:cs typeface="Verdana"/>
                <a:sym typeface="Verdana"/>
              </a:rPr>
              <a:t>&lt;p&gt;Value: {{ name }}&lt;/p&gt;</a:t>
            </a:r>
            <a:endParaRPr sz="950">
              <a:solidFill>
                <a:srgbClr val="8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880000"/>
                </a:solidFill>
                <a:latin typeface="Verdana"/>
                <a:ea typeface="Verdana"/>
                <a:cs typeface="Verdana"/>
                <a:sym typeface="Verdana"/>
              </a:rPr>
              <a:t>&lt;p&gt;Valid: {{ ctrl.valid }}&lt;/p&gt;</a:t>
            </a:r>
            <a:endParaRPr sz="950">
              <a:solidFill>
                <a:srgbClr val="8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880000"/>
                </a:solidFill>
                <a:latin typeface="Verdana"/>
                <a:ea typeface="Verdana"/>
                <a:cs typeface="Verdana"/>
                <a:sym typeface="Verdana"/>
              </a:rPr>
              <a:t>&lt;button (click)="setValue()"&gt;Set value&lt;/button&gt;</a:t>
            </a:r>
            <a:endParaRPr sz="950">
              <a:solidFill>
                <a:srgbClr val="8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Project Structure</a:t>
            </a: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854625" y="1599500"/>
            <a:ext cx="71193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package.json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node_modules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src/app/app.module.ts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Basic Syntax - Structural Directives</a:t>
            </a:r>
            <a:endParaRPr sz="1650" b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892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Verdana"/>
              <a:buChar char="●"/>
            </a:pPr>
            <a:r>
              <a:rPr lang="pt-BR" sz="9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*ngIf &lt;div *ngIf="hero" class="name"&gt;{{hero.name}}&lt;/div&gt;</a:t>
            </a:r>
            <a:endParaRPr sz="9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892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Verdana"/>
              <a:buChar char="●"/>
            </a:pPr>
            <a:r>
              <a:rPr lang="pt-BR" sz="9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*ngFor  - &lt;ul&gt;&lt;li *ngFor="let hero of heroes"&gt;{{hero.name}}&lt;/li&gt; &lt;/ul&gt;</a:t>
            </a:r>
            <a:endParaRPr sz="9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892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Verdana"/>
              <a:buChar char="●"/>
            </a:pPr>
            <a:r>
              <a:rPr lang="pt-BR" sz="9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*ngSwitch</a:t>
            </a:r>
            <a:endParaRPr sz="9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&lt;div [ngSwitch]="hero?.emotion"&gt;</a:t>
            </a:r>
            <a:endParaRPr sz="9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&lt;app-happy-hero    *ngSwitchCase="'happy'"    [hero]="hero"&gt;&lt;/app-happy-hero&gt;</a:t>
            </a:r>
            <a:endParaRPr sz="9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&lt;app-sad-hero      *ngSwitchCase="'sad'"      [hero]="hero"&gt;&lt;/app-sad-hero&gt;</a:t>
            </a:r>
            <a:endParaRPr sz="9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&lt;app-confused-hero *ngSwitchCase="'app-confused'" [hero]="hero"&gt;&lt;/app-confused-hero&gt;</a:t>
            </a:r>
            <a:endParaRPr sz="9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&lt;app-unknown-hero  *ngSwitchDefault           [hero]="hero"&gt;&lt;/app-unknown-hero&gt;</a:t>
            </a:r>
            <a:endParaRPr sz="9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&lt;/div&gt;</a:t>
            </a:r>
            <a:endParaRPr sz="9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9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Basic Syntax - Variables</a:t>
            </a:r>
            <a:endParaRPr sz="1650" b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F4F4F"/>
              </a:buClr>
              <a:buSzPts val="1200"/>
              <a:buFont typeface="Courier New"/>
              <a:buChar char="●"/>
            </a:pPr>
            <a:r>
              <a:rPr lang="pt-BR" sz="1200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var - DO NOT USE IT!</a:t>
            </a:r>
            <a:endParaRPr sz="1200">
              <a:solidFill>
                <a:srgbClr val="2F4F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F4F4F"/>
              </a:buClr>
              <a:buSzPts val="1200"/>
              <a:buFont typeface="Courier New"/>
              <a:buChar char="●"/>
            </a:pPr>
            <a:r>
              <a:rPr lang="pt-BR" sz="1200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let - RECOMMENDED</a:t>
            </a:r>
            <a:endParaRPr sz="1200">
              <a:solidFill>
                <a:srgbClr val="2F4F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F4F4F"/>
              </a:buClr>
              <a:buSzPts val="1200"/>
              <a:buFont typeface="Courier New"/>
              <a:buChar char="●"/>
            </a:pPr>
            <a:r>
              <a:rPr lang="pt-BR" sz="1200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const - An augmentation of let in that it prevents re-assignment to a variable.</a:t>
            </a:r>
            <a:endParaRPr sz="1200">
              <a:solidFill>
                <a:srgbClr val="2F4F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2F4F4F"/>
              </a:solidFill>
              <a:highlight>
                <a:srgbClr val="EAEE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Components</a:t>
            </a:r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ng g c first-component</a:t>
            </a:r>
            <a:endParaRPr/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31" y="2540381"/>
            <a:ext cx="4549325" cy="23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/>
          <p:nvPr/>
        </p:nvSpPr>
        <p:spPr>
          <a:xfrm>
            <a:off x="4931800" y="3434225"/>
            <a:ext cx="3826200" cy="14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contains all css code for this component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this file contains all html code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this file contains the unit tests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the typescript for this component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486</Words>
  <Application>Microsoft Office PowerPoint</Application>
  <PresentationFormat>Apresentação no Ecrã (16:9)</PresentationFormat>
  <Paragraphs>70</Paragraphs>
  <Slides>20</Slides>
  <Notes>20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7" baseType="lpstr">
      <vt:lpstr>Maven Pro</vt:lpstr>
      <vt:lpstr>Courier New</vt:lpstr>
      <vt:lpstr>Nunito</vt:lpstr>
      <vt:lpstr>Verdana</vt:lpstr>
      <vt:lpstr>Arial</vt:lpstr>
      <vt:lpstr>Roboto</vt:lpstr>
      <vt:lpstr>Momentum</vt:lpstr>
      <vt:lpstr>Angular 4+</vt:lpstr>
      <vt:lpstr>Schedule</vt:lpstr>
      <vt:lpstr>Requirements</vt:lpstr>
      <vt:lpstr>NG-CLI</vt:lpstr>
      <vt:lpstr>Basic Syntax - Variables/Models Access</vt:lpstr>
      <vt:lpstr>Project Structure</vt:lpstr>
      <vt:lpstr>Basic Syntax - Structural Directives </vt:lpstr>
      <vt:lpstr>Basic Syntax - Variables </vt:lpstr>
      <vt:lpstr>Components</vt:lpstr>
      <vt:lpstr>Component - TypeScript</vt:lpstr>
      <vt:lpstr>Components - The use</vt:lpstr>
      <vt:lpstr>Service</vt:lpstr>
      <vt:lpstr>Service - Calling API</vt:lpstr>
      <vt:lpstr>Service - Providers on app.Module</vt:lpstr>
      <vt:lpstr>Service - The Use</vt:lpstr>
      <vt:lpstr>Service - The Use</vt:lpstr>
      <vt:lpstr>Routing</vt:lpstr>
      <vt:lpstr>Routing - RouterOutlet</vt:lpstr>
      <vt:lpstr>Karma</vt:lpstr>
      <vt:lpstr>Karma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4+</dc:title>
  <cp:lastModifiedBy>Carlos Muniz</cp:lastModifiedBy>
  <cp:revision>3</cp:revision>
  <dcterms:modified xsi:type="dcterms:W3CDTF">2018-05-21T16:23:21Z</dcterms:modified>
</cp:coreProperties>
</file>