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F27"/>
    <a:srgbClr val="FF9D1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2" autoAdjust="0"/>
    <p:restoredTop sz="94660"/>
  </p:normalViewPr>
  <p:slideViewPr>
    <p:cSldViewPr snapToGrid="0">
      <p:cViewPr>
        <p:scale>
          <a:sx n="66" d="100"/>
          <a:sy n="66" d="100"/>
        </p:scale>
        <p:origin x="125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3C5EB-69CE-FD44-EBC8-E23C0D416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18E623-1298-A9E8-691F-D66637BE2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97F1C-EC49-FEAD-CE4B-3AAD40BA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AFE8-977E-4D12-95AD-9A4B257BEDD4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EAE4F-CD7D-BA84-A237-CA4D0923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4E7E2-F4D0-0817-9BD6-2605303D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048E-877C-4D50-926D-6C782F37D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7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B91DF-A00C-07E9-97F8-70EBA6E1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0996B4-451B-F0F1-F87F-74017F587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B929D-63CF-41FE-1AFE-A7F4EBC8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AFE8-977E-4D12-95AD-9A4B257BEDD4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10F0C-2645-591A-DF23-FF5CB598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5CA87-7CA5-639D-1211-BF234622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048E-877C-4D50-926D-6C782F37D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69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FF0469-F6A5-8BBE-2E63-425156654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137F20-E73F-CA28-8EBB-4665AEB1A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E0109-3564-60B2-0578-2BEE3B71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AFE8-977E-4D12-95AD-9A4B257BEDD4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B81268-DB5D-BE47-6B96-FA8AC980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20E7B-F80F-9CE4-FB8F-2ECB2940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048E-877C-4D50-926D-6C782F37D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7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A54F2-1103-4F89-1C70-DDD66B60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4AC73-B35F-E0D2-F8A2-CFDA1A1C2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C98751-1364-E681-3DC3-AC311954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AFE8-977E-4D12-95AD-9A4B257BEDD4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99663-3F5B-5290-117D-4014CAC3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25739-2EB0-8AB1-EFDC-6095FDDF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048E-877C-4D50-926D-6C782F37D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12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1026C-6A4B-E428-436D-B5443CB3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7B782-BBC9-140C-782C-E6D38CBED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F178B-7A02-44B3-87AC-5B07D9B6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AFE8-977E-4D12-95AD-9A4B257BEDD4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0B1F51-67EC-6DCD-06B8-528E7B40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03FEB-CFFF-E87A-A0DE-CB9DDC82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048E-877C-4D50-926D-6C782F37D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14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D0DC0-B036-3543-375E-96191F31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D29F3-CE23-68C1-2BF6-E852543B1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A88847-C368-153D-82D5-651D0768F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3DBC68-CD89-7AC3-14AD-47A5035C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AFE8-977E-4D12-95AD-9A4B257BEDD4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8556CB-63A1-5B2F-1DFD-FC805106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D7AAC8-C346-1F39-B8BE-88805A79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048E-877C-4D50-926D-6C782F37D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88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027B2-3D57-2A20-137F-44AB0116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FD2363-FACC-5DB0-9C76-65DD74AFE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87B0ED-8E04-53DF-0C06-9C344576B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9E2BEF-CFCF-042F-CB6C-BC94604B7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7A2AC-18E2-3A8B-6A84-989E37FD5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FF25F1-3BF1-860C-2F32-D248B228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AFE8-977E-4D12-95AD-9A4B257BEDD4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1B34EA-8772-FF40-6D23-8B6F988B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4514C6-EAD7-F72B-E32B-BDEDAD85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048E-877C-4D50-926D-6C782F37D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6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5537A-30DE-EC23-5AC0-D5FAD7EC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85FC54-751D-EA43-FDB0-AE9C867A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AFE8-977E-4D12-95AD-9A4B257BEDD4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585C5D-5E66-F889-8C56-CAD45CD2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2AEEDD-483C-0CC5-996B-99DC3B75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048E-877C-4D50-926D-6C782F37D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11FDAA-1933-F8BF-64C8-EE2BB645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AFE8-977E-4D12-95AD-9A4B257BEDD4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454E37-B9B8-7B64-29F5-0E4FF529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709604-9CCA-9CCB-36BE-4BA7451C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048E-877C-4D50-926D-6C782F37D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99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B3C73-E2D8-53A0-EDD8-6C11B341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2C2E9-9863-B763-6C70-3EDBCE308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1FD724-0F52-C136-41AA-60423576B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7954C3-E885-F73A-83E9-C9B89BD7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AFE8-977E-4D12-95AD-9A4B257BEDD4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0B41D0-3ED2-5D48-0CF1-626F1790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4BA0A3-6772-8D38-8AE4-A97FA9A1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048E-877C-4D50-926D-6C782F37D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7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525FE-AAC8-7E40-41BD-917FF1543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75942B-EA48-E017-16DE-585CD7F61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3656E9-458F-A5FF-4E8D-A5320900B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C14C2D-A532-4F97-FDDC-A3C8D982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AFE8-977E-4D12-95AD-9A4B257BEDD4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955E21-80D6-0A5B-0FCC-0D781C90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A3839C-3D29-00E1-FD6D-BB1BA063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048E-877C-4D50-926D-6C782F37D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15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D128DF-025E-D2FC-5937-34911E2C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ABDAC4-7BFC-324B-FE45-4D69ABC1E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3C652-8528-C5ED-7014-C49D9BC2D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6AFE8-977E-4D12-95AD-9A4B257BEDD4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A5587-E198-080D-BBEF-1E3719810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AE1D6-2B79-A9B3-FA16-D06DBB2FD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8048E-877C-4D50-926D-6C782F37D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5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9C14A59-BB3D-DE8B-1A5E-FF1AC0182ED0}"/>
              </a:ext>
            </a:extLst>
          </p:cNvPr>
          <p:cNvSpPr/>
          <p:nvPr/>
        </p:nvSpPr>
        <p:spPr>
          <a:xfrm>
            <a:off x="633743" y="547485"/>
            <a:ext cx="648000" cy="648000"/>
          </a:xfrm>
          <a:prstGeom prst="ellipse">
            <a:avLst/>
          </a:prstGeom>
          <a:solidFill>
            <a:srgbClr val="FF9D1E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FF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01</a:t>
            </a:r>
            <a:endParaRPr lang="ko-KR" altLang="en-US" sz="1600" dirty="0">
              <a:solidFill>
                <a:srgbClr val="FFFFFF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2CF303A-8300-040B-8FA4-DF685E3BD58F}"/>
              </a:ext>
            </a:extLst>
          </p:cNvPr>
          <p:cNvSpPr/>
          <p:nvPr/>
        </p:nvSpPr>
        <p:spPr>
          <a:xfrm>
            <a:off x="633743" y="2089945"/>
            <a:ext cx="648000" cy="648000"/>
          </a:xfrm>
          <a:prstGeom prst="ellipse">
            <a:avLst/>
          </a:prstGeom>
          <a:solidFill>
            <a:srgbClr val="FF9D1E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FF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02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A292421-43C7-53B3-E7F3-344CAB845E50}"/>
              </a:ext>
            </a:extLst>
          </p:cNvPr>
          <p:cNvSpPr/>
          <p:nvPr/>
        </p:nvSpPr>
        <p:spPr>
          <a:xfrm>
            <a:off x="633743" y="3632405"/>
            <a:ext cx="648000" cy="648000"/>
          </a:xfrm>
          <a:prstGeom prst="ellipse">
            <a:avLst/>
          </a:prstGeom>
          <a:solidFill>
            <a:srgbClr val="FF9D1E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FF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03</a:t>
            </a:r>
            <a:endParaRPr lang="ko-KR" altLang="en-US" sz="1600" dirty="0">
              <a:solidFill>
                <a:srgbClr val="FFFFFF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27CBFCC-A20F-2DCA-62D2-3F12F0DC0BB5}"/>
              </a:ext>
            </a:extLst>
          </p:cNvPr>
          <p:cNvSpPr/>
          <p:nvPr/>
        </p:nvSpPr>
        <p:spPr>
          <a:xfrm>
            <a:off x="633743" y="5269704"/>
            <a:ext cx="648000" cy="648000"/>
          </a:xfrm>
          <a:prstGeom prst="ellipse">
            <a:avLst/>
          </a:prstGeom>
          <a:solidFill>
            <a:srgbClr val="FF9D1E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FF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04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D1AECCF-CD8B-A143-E10A-4D8CA28B9FE8}"/>
              </a:ext>
            </a:extLst>
          </p:cNvPr>
          <p:cNvSpPr/>
          <p:nvPr/>
        </p:nvSpPr>
        <p:spPr>
          <a:xfrm>
            <a:off x="5865774" y="579098"/>
            <a:ext cx="648000" cy="648000"/>
          </a:xfrm>
          <a:prstGeom prst="ellipse">
            <a:avLst/>
          </a:prstGeom>
          <a:solidFill>
            <a:srgbClr val="FF9D1E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FF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05</a:t>
            </a:r>
            <a:endParaRPr lang="ko-KR" altLang="en-US" sz="1600" dirty="0">
              <a:solidFill>
                <a:srgbClr val="FFFFFF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B3478DE-525F-6DFB-A81B-00E95178B60E}"/>
              </a:ext>
            </a:extLst>
          </p:cNvPr>
          <p:cNvSpPr/>
          <p:nvPr/>
        </p:nvSpPr>
        <p:spPr>
          <a:xfrm>
            <a:off x="5865774" y="3009833"/>
            <a:ext cx="648000" cy="648000"/>
          </a:xfrm>
          <a:prstGeom prst="ellipse">
            <a:avLst/>
          </a:prstGeom>
          <a:solidFill>
            <a:srgbClr val="FF9D1E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FF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06</a:t>
            </a:r>
            <a:endParaRPr lang="ko-KR" altLang="en-US" sz="1600" dirty="0">
              <a:solidFill>
                <a:srgbClr val="FFFFFF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5CAFE-B827-A950-F622-C70D8C1EA15E}"/>
              </a:ext>
            </a:extLst>
          </p:cNvPr>
          <p:cNvSpPr txBox="1"/>
          <p:nvPr/>
        </p:nvSpPr>
        <p:spPr>
          <a:xfrm>
            <a:off x="1443037" y="579098"/>
            <a:ext cx="3318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9D1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Spring Framework</a:t>
            </a:r>
            <a:endParaRPr lang="ko-KR" altLang="en-US" sz="3200" b="1" dirty="0">
              <a:solidFill>
                <a:srgbClr val="FF9D1E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1B1739-1822-7620-781C-6E5837B8D50C}"/>
              </a:ext>
            </a:extLst>
          </p:cNvPr>
          <p:cNvSpPr txBox="1"/>
          <p:nvPr/>
        </p:nvSpPr>
        <p:spPr>
          <a:xfrm>
            <a:off x="1443037" y="2121557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9D1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JDK</a:t>
            </a:r>
            <a:endParaRPr lang="ko-KR" altLang="en-US" sz="3200" b="1" dirty="0">
              <a:solidFill>
                <a:srgbClr val="FF9D1E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CC1C5-47BF-5887-FA37-B3CF4C6E87B3}"/>
              </a:ext>
            </a:extLst>
          </p:cNvPr>
          <p:cNvSpPr txBox="1"/>
          <p:nvPr/>
        </p:nvSpPr>
        <p:spPr>
          <a:xfrm>
            <a:off x="1443037" y="3664016"/>
            <a:ext cx="1221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9D1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Server</a:t>
            </a:r>
            <a:endParaRPr lang="ko-KR" altLang="en-US" sz="3200" b="1" dirty="0">
              <a:solidFill>
                <a:srgbClr val="FF9D1E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0CE013-779C-F9C4-F430-DD84316AF5ED}"/>
              </a:ext>
            </a:extLst>
          </p:cNvPr>
          <p:cNvSpPr txBox="1"/>
          <p:nvPr/>
        </p:nvSpPr>
        <p:spPr>
          <a:xfrm>
            <a:off x="1443037" y="5303341"/>
            <a:ext cx="1822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9D1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DB Server</a:t>
            </a:r>
            <a:endParaRPr lang="ko-KR" altLang="en-US" sz="3200" b="1" dirty="0">
              <a:solidFill>
                <a:srgbClr val="FF9D1E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5EA478-D0A4-E5AC-20A0-DEBE28CE37CE}"/>
              </a:ext>
            </a:extLst>
          </p:cNvPr>
          <p:cNvSpPr txBox="1"/>
          <p:nvPr/>
        </p:nvSpPr>
        <p:spPr>
          <a:xfrm>
            <a:off x="6675068" y="614761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9D1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Language</a:t>
            </a:r>
            <a:endParaRPr lang="ko-KR" altLang="en-US" sz="3200" b="1" dirty="0">
              <a:solidFill>
                <a:srgbClr val="FF9D1E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647C56-FBF7-12E3-819F-FE3DBEDFE6BF}"/>
              </a:ext>
            </a:extLst>
          </p:cNvPr>
          <p:cNvSpPr txBox="1"/>
          <p:nvPr/>
        </p:nvSpPr>
        <p:spPr>
          <a:xfrm>
            <a:off x="6675067" y="3047522"/>
            <a:ext cx="647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9D1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Etc</a:t>
            </a:r>
            <a:endParaRPr lang="ko-KR" altLang="en-US" sz="3200" b="1" dirty="0">
              <a:solidFill>
                <a:srgbClr val="FF9D1E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13346C-01C7-CDB7-7CC4-7C043E5ABD68}"/>
              </a:ext>
            </a:extLst>
          </p:cNvPr>
          <p:cNvSpPr txBox="1"/>
          <p:nvPr/>
        </p:nvSpPr>
        <p:spPr>
          <a:xfrm>
            <a:off x="1649122" y="1150273"/>
            <a:ext cx="2980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A1F27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Version 5.1.11</a:t>
            </a:r>
            <a:endParaRPr lang="ko-KR" altLang="en-US" sz="2000" dirty="0">
              <a:solidFill>
                <a:srgbClr val="1A1F27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FB453-044A-6606-9A1F-9A228C1FDD09}"/>
              </a:ext>
            </a:extLst>
          </p:cNvPr>
          <p:cNvSpPr txBox="1"/>
          <p:nvPr/>
        </p:nvSpPr>
        <p:spPr>
          <a:xfrm>
            <a:off x="1649122" y="2706332"/>
            <a:ext cx="2594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A1F27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Version 11.0.21</a:t>
            </a:r>
            <a:endParaRPr lang="ko-KR" altLang="en-US" sz="2000" dirty="0">
              <a:solidFill>
                <a:srgbClr val="1A1F27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4ECDAC-AE51-7D7C-9820-98B8328CB86D}"/>
              </a:ext>
            </a:extLst>
          </p:cNvPr>
          <p:cNvSpPr txBox="1"/>
          <p:nvPr/>
        </p:nvSpPr>
        <p:spPr>
          <a:xfrm>
            <a:off x="1649123" y="4312018"/>
            <a:ext cx="3112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A1F27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Apache Tomcat 9.0.86</a:t>
            </a:r>
            <a:endParaRPr lang="ko-KR" altLang="en-US" sz="2000" dirty="0">
              <a:solidFill>
                <a:srgbClr val="1A1F27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945B56-78C1-1606-7A53-F4C2F5950D94}"/>
              </a:ext>
            </a:extLst>
          </p:cNvPr>
          <p:cNvSpPr txBox="1"/>
          <p:nvPr/>
        </p:nvSpPr>
        <p:spPr>
          <a:xfrm>
            <a:off x="1648524" y="5826244"/>
            <a:ext cx="2980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A1F27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Oracle 11g</a:t>
            </a:r>
            <a:endParaRPr lang="ko-KR" altLang="en-US" sz="2000" dirty="0">
              <a:solidFill>
                <a:srgbClr val="1A1F27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ED2990-2DD6-3A29-0680-90226864C957}"/>
              </a:ext>
            </a:extLst>
          </p:cNvPr>
          <p:cNvSpPr txBox="1"/>
          <p:nvPr/>
        </p:nvSpPr>
        <p:spPr>
          <a:xfrm>
            <a:off x="6880554" y="1188514"/>
            <a:ext cx="3399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A1F27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JAVA, HTML, CSS, JavaScript,</a:t>
            </a:r>
          </a:p>
          <a:p>
            <a:r>
              <a:rPr lang="en-US" altLang="ko-KR" sz="2000" dirty="0">
                <a:solidFill>
                  <a:srgbClr val="1A1F27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JSP, Python, SQL</a:t>
            </a:r>
            <a:endParaRPr lang="ko-KR" altLang="en-US" sz="2000" dirty="0">
              <a:solidFill>
                <a:srgbClr val="1A1F27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55818E-046E-1B1C-9BC7-9BD8F65505CA}"/>
              </a:ext>
            </a:extLst>
          </p:cNvPr>
          <p:cNvSpPr txBox="1"/>
          <p:nvPr/>
        </p:nvSpPr>
        <p:spPr>
          <a:xfrm>
            <a:off x="6880554" y="3672125"/>
            <a:ext cx="298002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A1F27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Maven Library</a:t>
            </a:r>
          </a:p>
          <a:p>
            <a:r>
              <a:rPr lang="en-US" altLang="ko-KR" sz="2000" dirty="0">
                <a:solidFill>
                  <a:srgbClr val="1A1F27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- Lombok, MyBatis ...</a:t>
            </a:r>
          </a:p>
          <a:p>
            <a:endParaRPr lang="en-US" altLang="ko-KR" sz="2000" dirty="0">
              <a:solidFill>
                <a:srgbClr val="1A1F27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solidFill>
                  <a:srgbClr val="1A1F27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Selenium Framework</a:t>
            </a:r>
          </a:p>
          <a:p>
            <a:endParaRPr lang="en-US" altLang="ko-KR" sz="2000" dirty="0">
              <a:solidFill>
                <a:srgbClr val="1A1F27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solidFill>
                  <a:srgbClr val="1A1F27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ChromeDriver</a:t>
            </a:r>
          </a:p>
          <a:p>
            <a:endParaRPr lang="en-US" altLang="ko-KR" sz="2000" dirty="0">
              <a:solidFill>
                <a:srgbClr val="1A1F27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000" dirty="0">
              <a:solidFill>
                <a:srgbClr val="1A1F27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solidFill>
                  <a:srgbClr val="1A1F27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Pandas Library</a:t>
            </a:r>
            <a:endParaRPr lang="ko-KR" altLang="en-US" sz="2000" dirty="0">
              <a:solidFill>
                <a:srgbClr val="1A1F27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109090B-9F8E-B1DC-457A-45C224DDD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49" y="584292"/>
            <a:ext cx="884615" cy="90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9824C19-4A0A-C71E-47E5-0241D7AA2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266" y="2206442"/>
            <a:ext cx="144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BE9381E-C3C3-341C-B280-0DCB8FE53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047" y="3798791"/>
            <a:ext cx="850345" cy="900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2E129B2-700C-385A-8F66-95872413B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3390" y="5303341"/>
            <a:ext cx="2123901" cy="900000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AE2A2ACD-77DE-83F3-606C-4FEF97AAD0DE}"/>
              </a:ext>
            </a:extLst>
          </p:cNvPr>
          <p:cNvGrpSpPr/>
          <p:nvPr/>
        </p:nvGrpSpPr>
        <p:grpSpPr>
          <a:xfrm>
            <a:off x="7908216" y="1981039"/>
            <a:ext cx="1952365" cy="906467"/>
            <a:chOff x="9219638" y="1902867"/>
            <a:chExt cx="1952365" cy="906467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2B8AD95-3983-E6A4-3BB9-44BAA6033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19638" y="1902867"/>
              <a:ext cx="670588" cy="90000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09E800D2-980B-010D-F68F-D1C50E7D6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57606" y="1922584"/>
              <a:ext cx="679149" cy="88675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94EB9FC3-BB08-8536-F85A-FA0C1661F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18358" y="1902867"/>
              <a:ext cx="653645" cy="900000"/>
            </a:xfrm>
            <a:prstGeom prst="rect">
              <a:avLst/>
            </a:prstGeom>
          </p:spPr>
        </p:pic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A5F44125-92EC-9651-606B-2AC9DF6321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02159" y="1984272"/>
            <a:ext cx="936397" cy="900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C326C948-86FD-B019-D1B0-3F56055B23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53465" y="1984272"/>
            <a:ext cx="848694" cy="900000"/>
          </a:xfrm>
          <a:prstGeom prst="rect">
            <a:avLst/>
          </a:prstGeom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106151C-2842-7382-AB3C-F3FBEB679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716" y="1984272"/>
            <a:ext cx="17175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05364C0-1C65-EA4D-7C7D-09D38308F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375" y="3506403"/>
            <a:ext cx="1186364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9DF42BEF-6595-622F-046C-312B92495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929" y="3587733"/>
            <a:ext cx="12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elenium_logo.webp (800×304)">
            <a:extLst>
              <a:ext uri="{FF2B5EF4-FFF2-40B4-BE49-F238E27FC236}">
                <a16:creationId xmlns:a16="http://schemas.microsoft.com/office/drawing/2014/main" id="{2A994578-0E6C-4B13-1213-F59A6A129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357" y="4369704"/>
            <a:ext cx="2368421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57763C7A-7581-32C9-7B63-227C8CD103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78804" y="5009461"/>
            <a:ext cx="921028" cy="900000"/>
          </a:xfrm>
          <a:prstGeom prst="rect">
            <a:avLst/>
          </a:prstGeom>
        </p:spPr>
      </p:pic>
      <p:pic>
        <p:nvPicPr>
          <p:cNvPr id="1048" name="Picture 24" descr="images (353×143)">
            <a:extLst>
              <a:ext uri="{FF2B5EF4-FFF2-40B4-BE49-F238E27FC236}">
                <a16:creationId xmlns:a16="http://schemas.microsoft.com/office/drawing/2014/main" id="{B8B0F036-06CD-5880-090D-97AC7480E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259" y="5909461"/>
            <a:ext cx="2221678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71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49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HY강B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</dc:creator>
  <cp:lastModifiedBy>J</cp:lastModifiedBy>
  <cp:revision>1</cp:revision>
  <dcterms:created xsi:type="dcterms:W3CDTF">2024-04-24T01:55:04Z</dcterms:created>
  <dcterms:modified xsi:type="dcterms:W3CDTF">2024-04-24T03:16:56Z</dcterms:modified>
</cp:coreProperties>
</file>