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62" r:id="rId2"/>
    <p:sldId id="260" r:id="rId3"/>
    <p:sldId id="263" r:id="rId4"/>
    <p:sldId id="271" r:id="rId5"/>
    <p:sldId id="272" r:id="rId6"/>
    <p:sldId id="273" r:id="rId7"/>
    <p:sldId id="261" r:id="rId8"/>
    <p:sldId id="284" r:id="rId9"/>
    <p:sldId id="265" r:id="rId10"/>
    <p:sldId id="267" r:id="rId11"/>
    <p:sldId id="277" r:id="rId12"/>
    <p:sldId id="283" r:id="rId13"/>
    <p:sldId id="276" r:id="rId14"/>
    <p:sldId id="275" r:id="rId15"/>
    <p:sldId id="264" r:id="rId16"/>
    <p:sldId id="270" r:id="rId17"/>
    <p:sldId id="279" r:id="rId18"/>
    <p:sldId id="285" r:id="rId19"/>
    <p:sldId id="278" r:id="rId20"/>
    <p:sldId id="274" r:id="rId21"/>
    <p:sldId id="258" r:id="rId22"/>
    <p:sldId id="269" r:id="rId23"/>
    <p:sldId id="280" r:id="rId24"/>
    <p:sldId id="286" r:id="rId25"/>
    <p:sldId id="281" r:id="rId26"/>
    <p:sldId id="268" r:id="rId27"/>
    <p:sldId id="282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0-4786-8F82-FAB95CEE5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0-4786-8F82-FAB95CEE5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D0-4786-8F82-FAB95CEE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5-41A2-BDC1-A4BF19948C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5-41A2-BDC1-A4BF19948C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A5-41A2-BDC1-A4BF19948C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4459973" y="5207618"/>
            <a:ext cx="3272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</a:rPr>
              <a:t>Black&amp;White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61B3E-553E-1202-601E-370C7B42E2D5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SPEAK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622735-9385-B764-8ACA-A04835AFB787}"/>
              </a:ext>
            </a:extLst>
          </p:cNvPr>
          <p:cNvSpPr txBox="1"/>
          <p:nvPr/>
        </p:nvSpPr>
        <p:spPr>
          <a:xfrm>
            <a:off x="4266820" y="2672718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latin typeface="+mj-ea"/>
                <a:ea typeface="+mj-ea"/>
              </a:rPr>
              <a:t>Modern</a:t>
            </a:r>
            <a:endParaRPr lang="ko-KR" altLang="en-US" sz="7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4158609" y="4096357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기능과 실용성을 중시한 스타일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F0A3B4-82EE-86DC-566B-B64B51F2A90A}"/>
              </a:ext>
            </a:extLst>
          </p:cNvPr>
          <p:cNvSpPr txBox="1"/>
          <p:nvPr/>
        </p:nvSpPr>
        <p:spPr>
          <a:xfrm>
            <a:off x="981840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0FC0F0-9629-64FD-E200-FCDD5F6A6A81}"/>
              </a:ext>
            </a:extLst>
          </p:cNvPr>
          <p:cNvSpPr>
            <a:spLocks/>
          </p:cNvSpPr>
          <p:nvPr/>
        </p:nvSpPr>
        <p:spPr>
          <a:xfrm>
            <a:off x="1145222" y="1508725"/>
            <a:ext cx="5040000" cy="22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3E2342-42D6-AC3C-2316-CB226029B8C4}"/>
              </a:ext>
            </a:extLst>
          </p:cNvPr>
          <p:cNvSpPr>
            <a:spLocks/>
          </p:cNvSpPr>
          <p:nvPr/>
        </p:nvSpPr>
        <p:spPr>
          <a:xfrm>
            <a:off x="6191869" y="1509179"/>
            <a:ext cx="5040000" cy="22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AC20-CDF0-A411-3E75-40670E182A68}"/>
              </a:ext>
            </a:extLst>
          </p:cNvPr>
          <p:cNvSpPr>
            <a:spLocks/>
          </p:cNvSpPr>
          <p:nvPr/>
        </p:nvSpPr>
        <p:spPr>
          <a:xfrm>
            <a:off x="1145222" y="377627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26ED3-D2C5-F5FF-B50E-A8C9B147E72B}"/>
              </a:ext>
            </a:extLst>
          </p:cNvPr>
          <p:cNvSpPr>
            <a:spLocks/>
          </p:cNvSpPr>
          <p:nvPr/>
        </p:nvSpPr>
        <p:spPr>
          <a:xfrm>
            <a:off x="6191869" y="3776271"/>
            <a:ext cx="5040000" cy="22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BFEA50-FE9E-7A3E-B6B3-32BB2E3C92F3}"/>
              </a:ext>
            </a:extLst>
          </p:cNvPr>
          <p:cNvGrpSpPr/>
          <p:nvPr/>
        </p:nvGrpSpPr>
        <p:grpSpPr>
          <a:xfrm>
            <a:off x="5527279" y="3126339"/>
            <a:ext cx="482600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699A2F-DDEB-EC7C-22EC-FD200D1E13FC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B6008-D766-6C2E-5753-54A1C1EE8ACC}"/>
                </a:ext>
              </a:extLst>
            </p:cNvPr>
            <p:cNvSpPr txBox="1"/>
            <p:nvPr/>
          </p:nvSpPr>
          <p:spPr>
            <a:xfrm>
              <a:off x="5573654" y="3136807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S</a:t>
              </a:r>
              <a:endParaRPr lang="ko-KR" altLang="en-US" sz="2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533B4C-7060-50AF-2856-FB882CD595B4}"/>
              </a:ext>
            </a:extLst>
          </p:cNvPr>
          <p:cNvGrpSpPr/>
          <p:nvPr/>
        </p:nvGrpSpPr>
        <p:grpSpPr>
          <a:xfrm>
            <a:off x="6365835" y="3126339"/>
            <a:ext cx="492444" cy="489406"/>
            <a:chOff x="6356390" y="3126339"/>
            <a:chExt cx="492444" cy="489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752FC6-CACF-DF7C-BCD0-7EB51859008C}"/>
                </a:ext>
              </a:extLst>
            </p:cNvPr>
            <p:cNvSpPr/>
            <p:nvPr/>
          </p:nvSpPr>
          <p:spPr>
            <a:xfrm>
              <a:off x="6364488" y="3126339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0B35D9-006C-1DDE-E1AA-30B6531ECD02}"/>
                </a:ext>
              </a:extLst>
            </p:cNvPr>
            <p:cNvSpPr txBox="1">
              <a:spLocks/>
            </p:cNvSpPr>
            <p:nvPr/>
          </p:nvSpPr>
          <p:spPr>
            <a:xfrm>
              <a:off x="6356390" y="3154080"/>
              <a:ext cx="492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W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49FE46-7831-2B7E-A3B1-DAFF587CB2E1}"/>
              </a:ext>
            </a:extLst>
          </p:cNvPr>
          <p:cNvGrpSpPr/>
          <p:nvPr/>
        </p:nvGrpSpPr>
        <p:grpSpPr>
          <a:xfrm>
            <a:off x="5527279" y="3981436"/>
            <a:ext cx="482600" cy="482600"/>
            <a:chOff x="5527279" y="3981436"/>
            <a:chExt cx="482600" cy="482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2E6D5A-1F61-DDF4-89CD-FBAB3D6DF02D}"/>
                </a:ext>
              </a:extLst>
            </p:cNvPr>
            <p:cNvSpPr/>
            <p:nvPr/>
          </p:nvSpPr>
          <p:spPr>
            <a:xfrm>
              <a:off x="5527279" y="3981436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52486-F8D9-271F-F878-5E1B22D61170}"/>
                </a:ext>
              </a:extLst>
            </p:cNvPr>
            <p:cNvSpPr txBox="1"/>
            <p:nvPr/>
          </p:nvSpPr>
          <p:spPr>
            <a:xfrm>
              <a:off x="5551480" y="3991903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O</a:t>
              </a:r>
              <a:endParaRPr lang="ko-KR" altLang="en-US" sz="2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2EC315-D78B-5952-507A-11D9D1E93F9B}"/>
              </a:ext>
            </a:extLst>
          </p:cNvPr>
          <p:cNvGrpSpPr/>
          <p:nvPr/>
        </p:nvGrpSpPr>
        <p:grpSpPr>
          <a:xfrm>
            <a:off x="6375679" y="3981436"/>
            <a:ext cx="482600" cy="482600"/>
            <a:chOff x="6375679" y="3981435"/>
            <a:chExt cx="482600" cy="482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B1994-B4FC-5354-4B47-ABDA088EF542}"/>
                </a:ext>
              </a:extLst>
            </p:cNvPr>
            <p:cNvSpPr/>
            <p:nvPr/>
          </p:nvSpPr>
          <p:spPr>
            <a:xfrm>
              <a:off x="6375679" y="3981435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4E8B-0E47-49A1-2179-6CB742D3F788}"/>
                </a:ext>
              </a:extLst>
            </p:cNvPr>
            <p:cNvSpPr txBox="1"/>
            <p:nvPr/>
          </p:nvSpPr>
          <p:spPr>
            <a:xfrm>
              <a:off x="6425711" y="3991902"/>
              <a:ext cx="3818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/>
                <a:t>T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70BEB56-F2CE-D682-1029-FB8E7FCFCF69}"/>
              </a:ext>
            </a:extLst>
          </p:cNvPr>
          <p:cNvSpPr txBox="1"/>
          <p:nvPr/>
        </p:nvSpPr>
        <p:spPr>
          <a:xfrm>
            <a:off x="1406139" y="1801482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799B-9F2B-20E8-DFAE-1CE44568C86B}"/>
              </a:ext>
            </a:extLst>
          </p:cNvPr>
          <p:cNvSpPr txBox="1"/>
          <p:nvPr/>
        </p:nvSpPr>
        <p:spPr>
          <a:xfrm>
            <a:off x="7983089" y="1801482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78FE4-6EAE-36D7-9876-88E260D23B78}"/>
              </a:ext>
            </a:extLst>
          </p:cNvPr>
          <p:cNvSpPr txBox="1"/>
          <p:nvPr/>
        </p:nvSpPr>
        <p:spPr>
          <a:xfrm>
            <a:off x="1406139" y="4022607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79470-4344-0CC7-01BB-ADD377E5BEA4}"/>
              </a:ext>
            </a:extLst>
          </p:cNvPr>
          <p:cNvSpPr txBox="1"/>
          <p:nvPr/>
        </p:nvSpPr>
        <p:spPr>
          <a:xfrm>
            <a:off x="8440289" y="4020462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713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8D24FA-B84A-20AF-2F98-AB09022250EF}"/>
              </a:ext>
            </a:extLst>
          </p:cNvPr>
          <p:cNvSpPr/>
          <p:nvPr/>
        </p:nvSpPr>
        <p:spPr>
          <a:xfrm>
            <a:off x="6283396" y="13671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4E0E72F9-B2E6-DBCE-3770-C396731B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641"/>
              </p:ext>
            </p:extLst>
          </p:nvPr>
        </p:nvGraphicFramePr>
        <p:xfrm>
          <a:off x="6545923" y="164581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490AAF-2C8D-7581-5F53-592A4608B674}"/>
              </a:ext>
            </a:extLst>
          </p:cNvPr>
          <p:cNvGrpSpPr/>
          <p:nvPr/>
        </p:nvGrpSpPr>
        <p:grpSpPr>
          <a:xfrm>
            <a:off x="552098" y="1367123"/>
            <a:ext cx="5413594" cy="4911323"/>
            <a:chOff x="481567" y="1405223"/>
            <a:chExt cx="5413594" cy="491132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BCE2885-6CA7-2C92-DBAD-12A85D50540D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F7BDDAB6-5081-C9CF-3E57-CF945AF18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6005556"/>
                </p:ext>
              </p:extLst>
            </p:nvPr>
          </p:nvGraphicFramePr>
          <p:xfrm>
            <a:off x="964778" y="2357427"/>
            <a:ext cx="4419600" cy="3933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29BB3E-06D9-6B0B-E346-90BBBBFAA1FB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5A5B74-ADBC-FD4A-9485-BAF638CD37F6}"/>
                </a:ext>
              </a:extLst>
            </p:cNvPr>
            <p:cNvSpPr txBox="1"/>
            <p:nvPr/>
          </p:nvSpPr>
          <p:spPr>
            <a:xfrm>
              <a:off x="1537664" y="1698337"/>
              <a:ext cx="3212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875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0B9F4A-5327-6E1D-23BD-2B067A2B8EB7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3DD910D-56DA-C2AC-DEB5-0B4B395AA47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2C09BC8-3108-8A58-2650-BE50533C0A2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CD10D90-11FA-1D00-E984-ED1282EF1EE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DADE8FD-2DC5-B48B-8D4D-B9B03EB97A14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C8C5703-E161-3558-8CBA-09EADE35C7E3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D8218-D624-69D2-5680-03B50282D93D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51EA341-B60F-F694-E6F6-46E3A791EAD6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891CAF7-D2DD-8C61-985E-DC46150E8FD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E4C303A-EA61-BCC7-0AB0-6C4E08DF3828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B85CA18-EB1C-7A7A-EC44-327A2482FF5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C388F91-F155-9C8D-2970-472425B1C7F6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FD1BFAA-F146-0326-B582-E83FC27CB626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8B8251F-0A1A-9BF0-ED01-6ADE989744C8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016729C-4B9B-0D9C-9D6F-B86CCC9371D1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E122F47-6425-C33C-B952-00FD72F9646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6A5D962-DC31-BE97-6A03-A72FFB00694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FDFB1E5-6DA5-065D-07EE-A8128A59C0A7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19FD439-0311-AF4B-25AB-FC087DA327F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3B7D69E-C987-5DBA-5ACE-03E052329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EE225A-01CC-EBA3-27C6-F333BAA8A8E3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33334DD-881C-696A-5E81-6B58EC87390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D9CC103-1825-4B41-2CEB-B755AC0083C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14071E4-CBE6-3419-E376-5A8C753DEB7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6A5A9C0-20FD-4F87-3C2E-950761C3CEF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F9252EF-4FFF-88AE-8DB4-D9B041FFEAA1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0941A02-C314-30EE-031F-7A316167DABD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EB4C26F-7901-789C-AA00-ECEA243E540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B66BB1D-A1B4-EA80-3192-2D75F5D73C82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80A0A9-EE76-A5A9-D1B3-6CEC688C9E5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8882362-ADE7-B085-E85C-741190F613E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CCBF78B-04E2-C124-A417-2991B6A28474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FD80817-3CB1-16FC-EA47-ABE49EAAFA1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0D18080-E3AA-1DF7-7A1A-8F3A0C58F84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56FAF10-1C55-4509-F780-78FC9117188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34C82B2-F30B-F21E-8149-8123F81585D8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56E984C-AE93-C9AA-B1D4-579C265ED7B2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FE4D2E5-B7EB-06C7-5FDA-100C7158368F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37D8BA3-C899-E2E0-7917-6C382936FC5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4E5772A-5F6B-60DA-C0D4-5FF6AEC7A30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8D09C3D-1A8C-643E-8E24-3C57F26C936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014784-F35B-8D33-C7D4-723B25C8077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7AB406E-0FCF-2966-E8EE-283241B7DE65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CDB5BDD-1EF7-7C9D-5F99-93E3668398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9E07E94-F245-6798-C4A4-3E14836D72C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F88BD2E-3B61-7CC1-11C2-1DBCD60BEC56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DB527C4-32A3-E2A3-9DDB-3DB72FA42083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213BD8C-BFD8-E25A-E064-20839EAE4E1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29B048-0A71-AD16-F878-C971307E526B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0742B86-1EA6-BDB1-56AF-6DF3C92DC8F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5AFFAB4-B2E7-2D8A-CCE1-FAC4D4FA45F1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5985FEF-A4FE-89D4-2621-8EDE1FD1E42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294B8D-F844-FB2A-47F5-26F62E4E29E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C6256DB-ADE1-70A7-6BBD-77ADBD354EE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208C052-D582-45C6-0E48-E3B94DC12D26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E60CE23-D547-B13C-2D6B-D44E10FFDD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DB46570-DF75-1027-1555-AB2D6992B90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AE77121-D495-0E5E-8E93-4E72D3B49748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403269D-C891-56A3-7AF6-99B53F6DD79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6E99A84-D0CA-8B94-E868-0D14667E8E8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C32D694-601D-8E7F-68AF-0E570FD1F91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60A2D84-18FF-2829-996B-488D713C233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8D8AC80-2C1D-AC42-8B2F-F429C5C3FC4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11C7B65-2D11-2114-BE88-EB58B069F99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3BE6BB4-8E9E-187D-3D1C-2C699337EEFB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4671819-676F-CBE1-1358-1D29ED33B7B1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D3967D2-60F7-728B-F7CC-D1A743D4AAF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69DA8D14-6AAF-8BD1-F3CE-1D418D510419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E83246D-FE34-D32D-44FF-F29791AC8CE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82F1A7C-E7AA-7383-23AA-DEE68393277B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D04DD6B-A5CE-CD2E-5CC6-E8CB8DFF9F8A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C0F1F44-E745-C701-4914-BBD2B906D2D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E1839D8-08C1-7FE9-E5C8-5F65CB58A8AD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3225404C-FCC4-CCC0-87E9-36AD2AF2DC04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0C4577C3-67F9-6079-EE82-01730CC163C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0793E43C-BB90-8E56-75F3-48F0661A8EB3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91D01DA-3912-868F-323B-972C491A60E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AE3CB373-D4B2-49AC-8F95-8BF1C5E49D4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DA9F221-0F44-D789-2348-4C04BD023AED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2C66C8A-B6FC-93CF-1E35-0FBCB0C2FE24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53F4C3BA-5CF0-7EE6-4695-23409C8F929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2FC6425-BC1A-F019-4BBE-AA30D0B22533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8E4A331-1625-141A-DC97-C841F2291803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0AAF2945-E315-5F40-4F44-E5E3AE91B40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52615C6-8A38-31FA-BEB4-17CC3312FB3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25A1BE5-69E6-5548-105C-7F186DB6DBF1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E5F8D02-8A6D-0462-5FB1-F6DE2993545B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BF8AEC3-91A9-A72C-5C9F-E68D35C4692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99CDFB9-B59F-A3B0-18D6-C6323AA1BB0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2447454C-A4CA-8D59-C93F-2EFB2E48092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03983A6A-BB2E-31D8-5F00-14531EE57418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1A7A3CF5-0C52-EC4F-1A25-DC2D67B31A31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FF9C99D-D05E-307E-370A-970FEB425C6D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6EDE1DC-98AE-C6A4-4745-A479702FDB6B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00A6E63-ABB3-2E75-9186-15F9D4642929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FDCE1A9-E8B2-48D1-97CC-5E09C6E07F4F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76EA550-8AD1-C124-9A40-8FDAEC7136B5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9B0F9C1-5708-AC4C-1346-92B905471079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8528852-F157-5E6B-BBCD-76C619140041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48886BA-03FB-BA16-C161-BD113FDDF91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1FBB7C4-ECA7-DCDC-6FD2-E8F451E95F2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BF722C2-7C04-C6B6-6AAE-A5E5224ACB5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B13197E-4662-2213-C96B-FC07CE723E4A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C9C0B874-F443-3003-CB79-D09BCCBF5242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610CB51-1ECC-B04D-578A-61CC09F62C71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189C04B6-8378-72FA-3586-8DF0D185C6CF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4E35F742-114F-D055-9D25-80DCACAE3B4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FB4FCA0-E5F5-16A5-A1C0-09D90B39251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F090AC75-759E-A5DB-8E6F-4A2C5094FB7D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A19FB02-78B7-46D7-9AA3-7B89B4F25061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528E4A-906D-0A97-142D-DB98399247B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294FFB9-1AC7-2CB5-E092-FFE6B26138A0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F9D9FEEB-BCD4-AE10-668C-7C3FAA46CB15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8B856DA7-E8F8-DBA6-7109-7EE88EE3B15A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15D42D0-91EA-BE78-B8EE-1EED41143715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12547D4A-0803-4532-F570-8C033FBDEEF8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67E0401-5234-4976-CED5-7FEE082CAAFF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9BBF9311-6928-3145-2986-D86AE0027B82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3AABD5B-78CF-032F-C45F-1730E5CA81F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3184542-046E-B431-9275-5C771D0EFC0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50394C3-847A-536D-11ED-AE67297A1A2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6CA29AB-183A-0D00-98BF-F42E5D88F00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009D3D7-31A9-EAB9-24D0-EEFB45C47A4A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3D69E3C8-D289-C458-0082-AD59C249678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FAF27E21-71AB-0C2C-28A5-9833039620BE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01762B8E-2F3E-DE78-0AB8-F880FD311208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1DB3B1D-B318-4122-A3F4-6C021BEE6946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55BB4B3-7278-3E81-ECBA-8AF5199D905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14D4DCC0-D5E7-2348-B10B-1C57ECFA01B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0100C37-1B19-3BC8-18B9-0F54AD06987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7DDCE408-EAFD-6DC6-EDF9-BB5A48EA7F0E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7CF7881-DAD8-CF47-EF2E-169EC774EFD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7742214-E6BC-5C1B-793F-3E4FD152C1A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FDD0C77-965C-2526-DE7C-A92CD056B121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E92A0EE-C6E6-E168-6A6C-67DC193AF83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60220584-93D9-BD30-34B9-A38A4C18F911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4F6FB63-820A-38A5-FDF4-7CEDD7D528F5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78B3C92-6B4D-6FED-DC3F-901D857D77BF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0E51015-F276-6864-AA31-C826C482F185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AE10D7CA-2BB2-F55B-79FC-1061D4C6511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A5C59D0A-4433-98C2-A1C4-E7993EF01EC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61EE62F-03EA-F389-413F-556D1897F07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A3DF0A50-8B36-BECC-69C8-C66D846530D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71B14B93-F8EF-DBFE-EAB0-EE2960EAEB23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F9CB3AAA-9C3D-E133-A1DB-2BE39E2DCA2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EF00C12-E852-3205-73FE-777824156C6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E4025B94-C422-CA8B-7EB8-67F4BF16EE5A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71AEDA42-B191-6FA7-BFFF-011721AA06F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E0CC3C1-0FAF-531E-6EFC-3268BD1B1C4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EF70F80-5667-D395-A4FC-33B7B0128B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E8E9462-58BB-D8CE-F86E-574D35E109DD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7E0CE18-6B73-3849-FB82-D87D931BBDB8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D0CE5DD8-6E41-00C8-1228-862431CAB99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77CC71F5-85FE-A1D1-5608-F8EB9615E7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C38ACB-326F-BCDD-A0AA-16FE03EB1D1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940721A3-1401-0AB7-0174-7593E892217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CE62A3A8-AEDD-B66B-87E3-32173B25D8AF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9DEA7DE-7A38-AC16-7491-52C39823151E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64B09CE2-A799-DCD7-2B4D-C8AD8383D341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18C530CB-E1C9-BC04-8F57-0C18EB85EA3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EF173FB1-704B-73B6-3A66-460BE6EA85C6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810DB3CA-0558-C3F3-EFE6-EC74431F94F8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578EB5B1-1847-BAA4-4C1C-C0F10B98AA9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7C655E7A-CDA7-6317-5BEA-21DC87D3B77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CC2E21A-F28A-7A85-DB66-5B46FA71C444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FD7B928-CDC8-A6AE-EEBB-8C81430A802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5CFEC3DB-35F0-E163-E11E-CB88F2E1F382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BB67ECF7-624E-7954-8FA3-026A5ACDBCB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8FF791D5-C221-66EA-F438-21525A09551A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5A2C8BC7-E121-1B64-41BB-C3005625BEB1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4C3EF165-AB66-B882-A390-F8809D15CF6D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B3004F9-6E1F-BC0C-DBA2-DF6CC1FFDEC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3C1B25D6-9690-F59D-5F63-C3C9ED4029E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155109B-0AE5-17A5-23A4-D9E9360C93C3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F73935C-55A4-E21C-AA02-56E9774EF6C9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5C41D9-3A6F-C8C9-A2E7-695FE0292607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42119FAE-F423-CB28-E201-EC8524CBD123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124ADA55-80C0-4359-06AF-8249C26ACF2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ECC21F28-D1BA-1196-81C0-AD1807CBD9B3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349A99F6-A8A9-3425-AA03-20A5B903C7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C1E2B22D-582A-4F7E-C89E-0A6433E86549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0BF08CE-7208-4C44-4EF3-BAC5A83AE60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49953D63-FF84-3187-6276-5EA4E8561548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13104FB-41AA-B3EF-E87D-0080D81B0434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87D9A8FD-0AE4-5C04-FE29-F3C47050DC7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51B71ABC-CDEB-DECC-DBE8-A9E2CA3423C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57B9AE39-25FF-9468-30A1-DFB28C0A950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898481D-96BE-633B-A671-3554DA0B14A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6901529A-F823-4FEA-06AF-E0C98C2C9275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9FC9466F-4684-A2A6-0C5F-EABB9454575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4C78B679-5EE9-3885-3A98-191B1F85B45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D66D46F9-5B7C-AAC4-C72D-9EA26D58C9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64739B8-4A20-4005-3C3E-509FDF2C4B13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E561E7C-CCE1-37F7-9635-B8DF6AB8BE3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12A0C2B8-E723-CD12-73FC-AD514FA854C3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B1E3647-B90F-6BE9-9838-F60AC4EB6CA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01FAF9E2-78FA-5755-2173-0C9A3E23ECED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DADC8B6D-E48D-6995-8CED-DA29B4C3D42A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08F9716F-5D4D-6959-5109-A9F11D0F80D1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E52EA18-46EA-8F4B-AC25-17D705C859EF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6ED6D-5B6A-D126-7591-31E25B777F93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146EB5F-C370-96B6-FE9A-E8CB3CE5AB99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BB13C7E-DF38-A769-B482-D9594617B93C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6019B1-263D-20D6-62DF-F4BDAFC2AB4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10C02D7-33DC-65E2-977F-B90ED47B6638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9914FFA-8EB2-A315-2EFE-86B55A9160DC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F435DCE5-4840-44A0-98C2-E19D67A74A0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F5665E60-FFD6-E38B-FBD3-40B179DCF26D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2BC2B74-3F4A-4D8C-71C4-E9D0C234369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5F5036F-C454-1F2E-4DF2-4A4A99873F1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FFB6CC92-6751-5B04-7AD1-CA8E164B20F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3A28F7FD-D819-F73C-8107-2623FA8540C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7" name="타원 216">
            <a:extLst>
              <a:ext uri="{FF2B5EF4-FFF2-40B4-BE49-F238E27FC236}">
                <a16:creationId xmlns:a16="http://schemas.microsoft.com/office/drawing/2014/main" id="{C5E0AAAF-72AA-C833-5177-17979205F1AA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9F8BB0B-0A0D-1816-0B7A-6E2A08ED919C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03C28D3-639B-0E95-1809-943352380EAA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50AD7483-7A30-2392-58EB-89471D990609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B8A55E6-1469-54A8-DF08-F8D15958F5AF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025EAFF-6FCE-377E-68E2-E77920180AEB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8B16EC11-F7AF-7714-2046-4C2AAD2BF992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C52979F-82B8-AF1B-EDB8-C2867F5A0FB3}"/>
              </a:ext>
            </a:extLst>
          </p:cNvPr>
          <p:cNvSpPr txBox="1"/>
          <p:nvPr/>
        </p:nvSpPr>
        <p:spPr>
          <a:xfrm>
            <a:off x="173674" y="6441252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06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식물, 꽃, 화이트이(가) 표시된 사진&#10;&#10;자동 생성된 설명">
            <a:extLst>
              <a:ext uri="{FF2B5EF4-FFF2-40B4-BE49-F238E27FC236}">
                <a16:creationId xmlns:a16="http://schemas.microsoft.com/office/drawing/2014/main" id="{A6B7F1C5-2E45-8725-8B45-DB569B76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C2569-CB22-EF87-238A-DB75617324AB}"/>
              </a:ext>
            </a:extLst>
          </p:cNvPr>
          <p:cNvSpPr txBox="1"/>
          <p:nvPr/>
        </p:nvSpPr>
        <p:spPr>
          <a:xfrm>
            <a:off x="3048000" y="371348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446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Overview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3347490" y="2105561"/>
            <a:ext cx="54970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Intro.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D7A5A-800D-91D6-2C21-69B2FB45885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08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A6FA0-9182-415E-29A7-77D74DDCDA7D}"/>
              </a:ext>
            </a:extLst>
          </p:cNvPr>
          <p:cNvGrpSpPr/>
          <p:nvPr/>
        </p:nvGrpSpPr>
        <p:grpSpPr>
          <a:xfrm>
            <a:off x="1153688" y="1114062"/>
            <a:ext cx="9886944" cy="5236276"/>
            <a:chOff x="739382" y="1050562"/>
            <a:chExt cx="10633770" cy="5236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73452" y="365777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C303BC-149D-93CC-44F4-0B20F1DCEAB6}"/>
                </a:ext>
              </a:extLst>
            </p:cNvPr>
            <p:cNvSpPr/>
            <p:nvPr/>
          </p:nvSpPr>
          <p:spPr>
            <a:xfrm>
              <a:off x="8812644" y="105056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9434600-EA53-FF68-8EC9-4D9AC8100D28}"/>
                </a:ext>
              </a:extLst>
            </p:cNvPr>
            <p:cNvSpPr/>
            <p:nvPr/>
          </p:nvSpPr>
          <p:spPr>
            <a:xfrm>
              <a:off x="107345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050541-36DA-3586-A6ED-CC972885D7FC}"/>
                </a:ext>
              </a:extLst>
            </p:cNvPr>
            <p:cNvSpPr/>
            <p:nvPr/>
          </p:nvSpPr>
          <p:spPr>
            <a:xfrm>
              <a:off x="341739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7B7BE6E-BD77-EC44-E252-D26985FA5316}"/>
                </a:ext>
              </a:extLst>
            </p:cNvPr>
            <p:cNvSpPr/>
            <p:nvPr/>
          </p:nvSpPr>
          <p:spPr>
            <a:xfrm>
              <a:off x="5761333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D23AA9-7A6A-2133-AD04-265C476A574B}"/>
                </a:ext>
              </a:extLst>
            </p:cNvPr>
            <p:cNvSpPr txBox="1"/>
            <p:nvPr/>
          </p:nvSpPr>
          <p:spPr>
            <a:xfrm>
              <a:off x="1450873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5C7C7-D657-B380-2174-A0ACC11B3DC3}"/>
                </a:ext>
              </a:extLst>
            </p:cNvPr>
            <p:cNvSpPr txBox="1"/>
            <p:nvPr/>
          </p:nvSpPr>
          <p:spPr>
            <a:xfrm>
              <a:off x="3818210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004AE5-80BD-18E1-02D7-0A4391361048}"/>
                </a:ext>
              </a:extLst>
            </p:cNvPr>
            <p:cNvSpPr txBox="1"/>
            <p:nvPr/>
          </p:nvSpPr>
          <p:spPr>
            <a:xfrm>
              <a:off x="6138754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08DC8A-2C31-2740-3488-0D0B6209EB57}"/>
                </a:ext>
              </a:extLst>
            </p:cNvPr>
            <p:cNvSpPr txBox="1"/>
            <p:nvPr/>
          </p:nvSpPr>
          <p:spPr>
            <a:xfrm>
              <a:off x="9107622" y="3197301"/>
              <a:ext cx="2003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내용을</a:t>
              </a:r>
              <a:endParaRPr lang="en-US" altLang="ko-KR" sz="28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5F87D-0D3C-B135-4674-CB224664B4E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11069C-E922-8057-1C7E-23E7B0A27D90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EF799-ECFC-D693-6F55-C34B5EF84B12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2205554" y="4830954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7907602" y="4830953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2238286" y="14644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238286" y="237898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145312" y="451367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17924" y="558242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966</Words>
  <Application>Microsoft Office PowerPoint</Application>
  <PresentationFormat>와이드스크린</PresentationFormat>
  <Paragraphs>205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21</cp:revision>
  <dcterms:created xsi:type="dcterms:W3CDTF">2023-04-19T04:07:11Z</dcterms:created>
  <dcterms:modified xsi:type="dcterms:W3CDTF">2023-04-24T04:00:49Z</dcterms:modified>
</cp:coreProperties>
</file>