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1" r:id="rId2"/>
    <p:sldId id="272" r:id="rId3"/>
    <p:sldId id="275" r:id="rId4"/>
    <p:sldId id="273" r:id="rId5"/>
    <p:sldId id="264" r:id="rId6"/>
    <p:sldId id="270" r:id="rId7"/>
    <p:sldId id="281" r:id="rId8"/>
    <p:sldId id="276" r:id="rId9"/>
    <p:sldId id="277" r:id="rId10"/>
    <p:sldId id="279" r:id="rId11"/>
    <p:sldId id="278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68" r:id="rId20"/>
    <p:sldId id="289" r:id="rId21"/>
    <p:sldId id="288" r:id="rId22"/>
    <p:sldId id="291" r:id="rId23"/>
    <p:sldId id="26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90FF"/>
    <a:srgbClr val="1034A6"/>
    <a:srgbClr val="F3F9FB"/>
    <a:srgbClr val="E2F0FE"/>
    <a:srgbClr val="B1B8C0"/>
    <a:srgbClr val="F9FAFB"/>
    <a:srgbClr val="1A1F27"/>
    <a:srgbClr val="FF8D1E"/>
    <a:srgbClr val="718EA0"/>
    <a:srgbClr val="6C8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718" autoAdjust="0"/>
  </p:normalViewPr>
  <p:slideViewPr>
    <p:cSldViewPr snapToGrid="0" showGuides="1">
      <p:cViewPr varScale="1">
        <p:scale>
          <a:sx n="104" d="100"/>
          <a:sy n="104" d="100"/>
        </p:scale>
        <p:origin x="144" y="13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1E90FF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1034A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0-4C72-8BD9-61EF2CF8ED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1E90F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40-4C72-8BD9-61EF2CF8ED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8D1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40-4C72-8BD9-61EF2CF8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rgbClr val="1A1F27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A1F27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rgbClr val="1A1F27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A1F27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1A1F27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>Sheet1!$B$2:$B$5</cx:f>
        <cx:lvl ptCount="4" formatCode="G/표준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>Sheet1!$C$2:$C$5</cx:f>
        <cx:lvl ptCount="4" formatCode="G/표준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>Sheet1!$D$2:$D$5</cx:f>
        <cx:lvl ptCount="4" formatCode="G/표준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9564080D-7E9F-4386-96E2-FB0293390A65}" formatIdx="0">
          <cx:tx>
            <cx:txData>
              <cx:f>Sheet1!$B$1</cx:f>
              <cx:v>계열 1</cx:v>
            </cx:txData>
          </cx:tx>
          <cx:dataPt idx="0">
            <cx:spPr>
              <a:solidFill>
                <a:srgbClr val="FF8D1E"/>
              </a:solidFill>
            </cx:spPr>
          </cx:dataPt>
          <cx:dataPt idx="1">
            <cx:spPr>
              <a:solidFill>
                <a:srgbClr val="1034A6"/>
              </a:solidFill>
              <a:ln>
                <a:noFill/>
              </a:ln>
            </cx:spPr>
          </cx:dataPt>
          <cx:dataPt idx="2">
            <cx:spPr>
              <a:solidFill>
                <a:srgbClr val="1E90FF"/>
              </a:solidFill>
            </cx:spPr>
          </cx:dataPt>
          <cx:dataPt idx="3">
            <cx:spPr>
              <a:solidFill>
                <a:srgbClr val="B1B8C0"/>
              </a:solidFill>
            </cx:spPr>
          </cx:dataPt>
          <cx:dataId val="0"/>
        </cx:series>
        <cx:series layoutId="sunburst" hidden="1" uniqueId="{46610247-6DB8-4CB1-BB92-C47EDD451F2C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6A34EEA-1DFA-4AFD-B850-90B83E95F3AE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solidFill>
                <a:srgbClr val="1A1F27"/>
              </a:solidFill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srgbClr val="1A1F27"/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C203D9F-C865-77DA-0BDE-7E9A6EA75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93ADC8-D8F5-F255-A875-939E5B40E9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F0BCC-ED95-4703-95EF-BFFC481D0DC6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1E7CE-394F-2CA7-C01B-81802ED9DB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4FC70E-4B36-A58A-3A5E-FE6B6D1E43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3F10-6105-47F3-A14A-410E709CE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67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F70A9-A7A8-4714-8968-F171167AFCA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5D63A-D080-4FE2-8097-90D3E6F5A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67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5D63A-D080-4FE2-8097-90D3E6F5A3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5D63A-D080-4FE2-8097-90D3E6F5A31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0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5D63A-D080-4FE2-8097-90D3E6F5A31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17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66607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MAKE IT SIMPLE</a:t>
            </a:r>
          </a:p>
          <a:p>
            <a:r>
              <a:rPr lang="ko-KR" altLang="en-US" sz="6000" spc="-150" dirty="0">
                <a:solidFill>
                  <a:schemeClr val="bg1"/>
                </a:solidFill>
              </a:rPr>
              <a:t>프레젠테이션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778E7A99-2F57-DF62-F795-10681CB164FF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rgbClr val="F3F9FB"/>
          </a:solidFill>
          <a:ln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B84433-B0FE-A780-2874-EE3A5E879D9D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F3F9FB"/>
          </a:solidFill>
          <a:ln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034A6"/>
                </a:solidFill>
              </a:rPr>
              <a:t>Part 2</a:t>
            </a:r>
            <a:endParaRPr lang="ko-KR" altLang="en-US" sz="1600" dirty="0">
              <a:solidFill>
                <a:srgbClr val="1034A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034A6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4045284" y="1721183"/>
            <a:ext cx="4126831" cy="4126831"/>
          </a:xfrm>
          <a:prstGeom prst="ellipse">
            <a:avLst/>
          </a:prstGeom>
          <a:solidFill>
            <a:srgbClr val="1E90FF"/>
          </a:solidFill>
          <a:ln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4314800" y="3391757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rgbClr val="F3F9FB"/>
                </a:solidFill>
              </a:rPr>
              <a:t>설명을</a:t>
            </a:r>
            <a:r>
              <a:rPr lang="ko-KR" altLang="en-US" sz="3600" b="1" spc="-300" dirty="0">
                <a:solidFill>
                  <a:srgbClr val="1034A6"/>
                </a:solidFill>
              </a:rPr>
              <a:t> </a:t>
            </a:r>
            <a:r>
              <a:rPr lang="ko-KR" altLang="en-US" sz="3600" b="1" spc="-300" dirty="0">
                <a:solidFill>
                  <a:srgbClr val="F3F9FB"/>
                </a:solidFill>
              </a:rPr>
              <a:t>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66C0E-EB8B-BC07-D168-1468C507E345}"/>
              </a:ext>
            </a:extLst>
          </p:cNvPr>
          <p:cNvSpPr txBox="1"/>
          <p:nvPr/>
        </p:nvSpPr>
        <p:spPr>
          <a:xfrm>
            <a:off x="1369847" y="3453312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rgbClr val="1034A6"/>
                </a:solidFill>
              </a:rPr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DE83F-8853-D272-76F6-4149BE895E69}"/>
              </a:ext>
            </a:extLst>
          </p:cNvPr>
          <p:cNvSpPr txBox="1"/>
          <p:nvPr/>
        </p:nvSpPr>
        <p:spPr>
          <a:xfrm>
            <a:off x="8054800" y="3416798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 dirty="0">
                <a:solidFill>
                  <a:srgbClr val="1034A6"/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034A6"/>
                </a:solidFill>
              </a:rPr>
              <a:t>Part 2</a:t>
            </a:r>
            <a:endParaRPr lang="ko-KR" altLang="en-US" sz="1600" dirty="0">
              <a:solidFill>
                <a:srgbClr val="1034A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034A6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rgbClr val="1A1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9FB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rgbClr val="1A1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9FB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rgbClr val="1A1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9FB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rgbClr val="1A1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9F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1034A6"/>
                </a:solidFill>
                <a:latin typeface="+mn-ea"/>
              </a:rPr>
              <a:t>&gt;&gt;</a:t>
            </a:r>
            <a:endParaRPr lang="ko-KR" altLang="en-US" dirty="0">
              <a:solidFill>
                <a:srgbClr val="1034A6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1034A6"/>
                </a:solidFill>
                <a:latin typeface="+mn-ea"/>
              </a:rPr>
              <a:t>&gt;&gt;</a:t>
            </a:r>
            <a:endParaRPr lang="ko-KR" altLang="en-US" dirty="0">
              <a:solidFill>
                <a:srgbClr val="1034A6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1034A6"/>
                </a:solidFill>
                <a:latin typeface="+mn-ea"/>
              </a:rPr>
              <a:t>&gt;&gt;</a:t>
            </a:r>
            <a:endParaRPr lang="ko-KR" altLang="en-US" dirty="0">
              <a:solidFill>
                <a:srgbClr val="1034A6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rgbClr val="F3F9FB"/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rgbClr val="F3F9FB"/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rgbClr val="F3F9FB"/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rgbClr val="F3F9FB"/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rgbClr val="F3F9FB"/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rgbClr val="F3F9FB"/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rgbClr val="F3F9FB"/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rgbClr val="F3F9FB"/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rgbClr val="F3F9FB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rgbClr val="F3F9FB"/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rgbClr val="F3F9FB"/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rgbClr val="F3F9FB"/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rgbClr val="F3F9FB"/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rgbClr val="F3F9FB"/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rgbClr val="F3F9FB"/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rgbClr val="F3F9FB"/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rgbClr val="F3F9FB"/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rgbClr val="F3F9FB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rgbClr val="F3F9FB"/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rgbClr val="F3F9FB"/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rgbClr val="F3F9FB"/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rgbClr val="F3F9FB"/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rgbClr val="F3F9FB"/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rgbClr val="F3F9FB"/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rgbClr val="F3F9FB"/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rgbClr val="F3F9FB"/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rgbClr val="F3F9FB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rgbClr val="F3F9FB"/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rgbClr val="F3F9FB"/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rgbClr val="F3F9FB"/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rgbClr val="F3F9FB"/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rgbClr val="F3F9FB"/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rgbClr val="F3F9FB"/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rgbClr val="F3F9FB"/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rgbClr val="F3F9FB"/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rgbClr val="F3F9F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034A6"/>
                </a:solidFill>
              </a:rPr>
              <a:t>Part 2</a:t>
            </a:r>
            <a:endParaRPr lang="ko-KR" altLang="en-US" sz="1600" dirty="0">
              <a:solidFill>
                <a:srgbClr val="1034A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034A6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1167404" y="3103391"/>
            <a:ext cx="4001751" cy="2107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1167404" y="5382870"/>
            <a:ext cx="4001751" cy="719302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1519456" y="3465536"/>
            <a:ext cx="3297645" cy="592741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EAEBA4-A062-AB51-F778-8EE3BFDB19B3}"/>
              </a:ext>
            </a:extLst>
          </p:cNvPr>
          <p:cNvSpPr/>
          <p:nvPr/>
        </p:nvSpPr>
        <p:spPr>
          <a:xfrm>
            <a:off x="1519456" y="4346935"/>
            <a:ext cx="3297645" cy="592741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310EF7-F7A2-F555-55F6-DC5DC8E7ADC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168280" y="1938324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E364FF-D40F-F205-A6D7-99D57E2550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168280" y="2850116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26511B-013B-E883-73DC-835AE91EA07A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2299290" y="139400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>
                <a:solidFill>
                  <a:srgbClr val="1034A6"/>
                </a:solidFill>
              </a:rPr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CF5B0-9E04-8E7C-BDF7-9B14F2C06BA7}"/>
              </a:ext>
            </a:extLst>
          </p:cNvPr>
          <p:cNvSpPr txBox="1"/>
          <p:nvPr/>
        </p:nvSpPr>
        <p:spPr>
          <a:xfrm>
            <a:off x="2299290" y="230855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>
                <a:solidFill>
                  <a:srgbClr val="1034A6"/>
                </a:solidFill>
              </a:rPr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2194293" y="3564540"/>
            <a:ext cx="1947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rgbClr val="1034A6"/>
                </a:solidFill>
              </a:rPr>
              <a:t>내용을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FB81C-952E-CCDC-136E-ED777EE00A94}"/>
              </a:ext>
            </a:extLst>
          </p:cNvPr>
          <p:cNvSpPr txBox="1"/>
          <p:nvPr/>
        </p:nvSpPr>
        <p:spPr>
          <a:xfrm>
            <a:off x="2194293" y="4443250"/>
            <a:ext cx="1947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rgbClr val="1034A6"/>
                </a:solidFill>
              </a:rPr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631B9-F3E4-B19B-8A3D-99BB4F6F3F5D}"/>
              </a:ext>
            </a:extLst>
          </p:cNvPr>
          <p:cNvSpPr txBox="1"/>
          <p:nvPr/>
        </p:nvSpPr>
        <p:spPr>
          <a:xfrm>
            <a:off x="1983499" y="5512001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rgbClr val="1034A6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rgbClr val="F9F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30252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rgbClr val="1034A6"/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rgbClr val="1034A6"/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rgbClr val="1034A6"/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rgbClr val="1034A6"/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rgbClr val="1034A6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rgbClr val="1034A6"/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rgbClr val="1034A6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rgbClr val="1034A6"/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rgbClr val="1034A6"/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rgbClr val="1034A6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rgbClr val="1034A6"/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rgbClr val="1034A6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rgbClr val="1034A6"/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rgbClr val="1034A6"/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rgbClr val="1034A6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rgbClr val="1034A6"/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rgbClr val="1034A6"/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rgbClr val="1034A6"/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rgbClr val="1034A6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rgbClr val="1034A6"/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rgbClr val="1034A6"/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rgbClr val="1034A6"/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rgbClr val="1034A6"/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rgbClr val="1034A6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rgbClr val="1034A6"/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rgbClr val="1034A6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rgbClr val="1034A6"/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rgbClr val="1034A6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rgbClr val="1034A6"/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rgbClr val="1034A6"/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rgbClr val="1034A6"/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rgbClr val="1034A6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rgbClr val="1034A6"/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rgbClr val="1034A6"/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rgbClr val="1034A6"/>
                </a:solidFill>
                <a:latin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6780871" y="2108802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rgbClr val="1034A6"/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034A6"/>
                </a:solidFill>
              </a:rPr>
              <a:t>Part 3</a:t>
            </a:r>
            <a:endParaRPr lang="ko-KR" altLang="en-US" sz="1600" dirty="0">
              <a:solidFill>
                <a:srgbClr val="1034A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034A6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rgbClr val="1034A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877271" y="3031597"/>
            <a:ext cx="422140" cy="422140"/>
          </a:xfrm>
          <a:prstGeom prst="ellipse">
            <a:avLst/>
          </a:prstGeom>
          <a:solidFill>
            <a:srgbClr val="1E90FF"/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4382689-6EFB-FCC8-1407-0515916A420C}"/>
              </a:ext>
            </a:extLst>
          </p:cNvPr>
          <p:cNvSpPr/>
          <p:nvPr/>
        </p:nvSpPr>
        <p:spPr>
          <a:xfrm>
            <a:off x="2553734" y="3031597"/>
            <a:ext cx="422140" cy="422140"/>
          </a:xfrm>
          <a:prstGeom prst="ellipse">
            <a:avLst/>
          </a:prstGeom>
          <a:solidFill>
            <a:srgbClr val="1E90FF"/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324622-60CB-20AD-FBF4-4FAE359FB029}"/>
              </a:ext>
            </a:extLst>
          </p:cNvPr>
          <p:cNvSpPr/>
          <p:nvPr/>
        </p:nvSpPr>
        <p:spPr>
          <a:xfrm>
            <a:off x="4230197" y="3031597"/>
            <a:ext cx="422140" cy="422140"/>
          </a:xfrm>
          <a:prstGeom prst="ellipse">
            <a:avLst/>
          </a:prstGeom>
          <a:solidFill>
            <a:srgbClr val="1E90FF"/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76E812C-C2D0-A183-41A6-189DB6A97DFB}"/>
              </a:ext>
            </a:extLst>
          </p:cNvPr>
          <p:cNvSpPr/>
          <p:nvPr/>
        </p:nvSpPr>
        <p:spPr>
          <a:xfrm>
            <a:off x="5906660" y="3031597"/>
            <a:ext cx="422140" cy="422140"/>
          </a:xfrm>
          <a:prstGeom prst="ellipse">
            <a:avLst/>
          </a:prstGeom>
          <a:solidFill>
            <a:srgbClr val="1E90FF"/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3949D3-9516-B8B8-5665-856EDC25FC7F}"/>
              </a:ext>
            </a:extLst>
          </p:cNvPr>
          <p:cNvSpPr/>
          <p:nvPr/>
        </p:nvSpPr>
        <p:spPr>
          <a:xfrm>
            <a:off x="7583123" y="3031597"/>
            <a:ext cx="422140" cy="422140"/>
          </a:xfrm>
          <a:prstGeom prst="ellipse">
            <a:avLst/>
          </a:prstGeom>
          <a:solidFill>
            <a:srgbClr val="1E90FF"/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EDF1627-60BA-7769-CB37-2504E92BFF37}"/>
              </a:ext>
            </a:extLst>
          </p:cNvPr>
          <p:cNvSpPr/>
          <p:nvPr/>
        </p:nvSpPr>
        <p:spPr>
          <a:xfrm>
            <a:off x="9259586" y="3031597"/>
            <a:ext cx="422140" cy="422140"/>
          </a:xfrm>
          <a:prstGeom prst="ellipse">
            <a:avLst/>
          </a:prstGeom>
          <a:solidFill>
            <a:srgbClr val="1E90FF"/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85CCFF-D287-2321-20F5-C758A36A0550}"/>
              </a:ext>
            </a:extLst>
          </p:cNvPr>
          <p:cNvSpPr/>
          <p:nvPr/>
        </p:nvSpPr>
        <p:spPr>
          <a:xfrm>
            <a:off x="10936048" y="3031597"/>
            <a:ext cx="422140" cy="422140"/>
          </a:xfrm>
          <a:prstGeom prst="ellipse">
            <a:avLst/>
          </a:prstGeom>
          <a:solidFill>
            <a:srgbClr val="1E90FF"/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1DE103-EC1D-C3C2-F1C4-425391DA453B}"/>
              </a:ext>
            </a:extLst>
          </p:cNvPr>
          <p:cNvSpPr txBox="1"/>
          <p:nvPr/>
        </p:nvSpPr>
        <p:spPr>
          <a:xfrm>
            <a:off x="10820746" y="366562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1034A6"/>
                </a:solidFill>
              </a:rPr>
              <a:t>2022</a:t>
            </a:r>
            <a:endParaRPr lang="ko-KR" altLang="en-US" b="1" dirty="0">
              <a:solidFill>
                <a:srgbClr val="1034A6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9C49DF-4760-2A33-8D51-3B1293ECF355}"/>
              </a:ext>
            </a:extLst>
          </p:cNvPr>
          <p:cNvSpPr txBox="1"/>
          <p:nvPr/>
        </p:nvSpPr>
        <p:spPr>
          <a:xfrm>
            <a:off x="9147068" y="36648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1034A6"/>
                </a:solidFill>
              </a:rPr>
              <a:t>2021</a:t>
            </a:r>
            <a:endParaRPr lang="ko-KR" altLang="en-US" b="1" dirty="0">
              <a:solidFill>
                <a:srgbClr val="1034A6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E3C272-CD8A-9106-D244-DC4A6D72F560}"/>
              </a:ext>
            </a:extLst>
          </p:cNvPr>
          <p:cNvSpPr txBox="1"/>
          <p:nvPr/>
        </p:nvSpPr>
        <p:spPr>
          <a:xfrm>
            <a:off x="7473389" y="36639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1034A6"/>
                </a:solidFill>
              </a:rPr>
              <a:t>2020</a:t>
            </a:r>
            <a:endParaRPr lang="ko-KR" altLang="en-US" b="1" dirty="0">
              <a:solidFill>
                <a:srgbClr val="1034A6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C68272-3D14-2B82-8675-51FB731C84C0}"/>
              </a:ext>
            </a:extLst>
          </p:cNvPr>
          <p:cNvSpPr txBox="1"/>
          <p:nvPr/>
        </p:nvSpPr>
        <p:spPr>
          <a:xfrm>
            <a:off x="5799708" y="3663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1034A6"/>
                </a:solidFill>
              </a:rPr>
              <a:t>2019</a:t>
            </a:r>
            <a:endParaRPr lang="ko-KR" altLang="en-US" b="1" dirty="0">
              <a:solidFill>
                <a:srgbClr val="1034A6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EEBEB2-36E8-9E83-F058-F824661BBE59}"/>
              </a:ext>
            </a:extLst>
          </p:cNvPr>
          <p:cNvSpPr txBox="1"/>
          <p:nvPr/>
        </p:nvSpPr>
        <p:spPr>
          <a:xfrm>
            <a:off x="4126028" y="366234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1034A6"/>
                </a:solidFill>
              </a:rPr>
              <a:t>2018</a:t>
            </a:r>
            <a:endParaRPr lang="ko-KR" altLang="en-US" b="1" dirty="0">
              <a:solidFill>
                <a:srgbClr val="1034A6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2452349" y="366152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1034A6"/>
                </a:solidFill>
              </a:rPr>
              <a:t>2017</a:t>
            </a:r>
            <a:endParaRPr lang="ko-KR" altLang="en-US" b="1" dirty="0">
              <a:solidFill>
                <a:srgbClr val="1034A6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778669" y="36607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1034A6"/>
                </a:solidFill>
              </a:rPr>
              <a:t>2016</a:t>
            </a:r>
            <a:endParaRPr lang="ko-KR" altLang="en-US" b="1" dirty="0">
              <a:solidFill>
                <a:srgbClr val="1034A6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390712" y="4390190"/>
            <a:ext cx="1498450" cy="1961295"/>
            <a:chOff x="390712" y="4305966"/>
            <a:chExt cx="1498450" cy="196129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rgbClr val="1034A6"/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rgbClr val="1034A6"/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rgbClr val="1034A6"/>
                </a:solidFill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rgbClr val="1034A6"/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2058576" y="4390190"/>
            <a:ext cx="1498450" cy="1961295"/>
            <a:chOff x="390712" y="4305966"/>
            <a:chExt cx="1498450" cy="196129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rgbClr val="1034A6"/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rgbClr val="1034A6"/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rgbClr val="1034A6"/>
                </a:solidFill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rgbClr val="1034A6"/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8887DE4-83C3-804E-DF0A-B1D1CB378092}"/>
              </a:ext>
            </a:extLst>
          </p:cNvPr>
          <p:cNvGrpSpPr/>
          <p:nvPr/>
        </p:nvGrpSpPr>
        <p:grpSpPr>
          <a:xfrm>
            <a:off x="3726440" y="4390190"/>
            <a:ext cx="1498450" cy="1961295"/>
            <a:chOff x="390712" y="4305966"/>
            <a:chExt cx="1498450" cy="1961295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AF41D9-2194-0CF2-4085-7C179B366A3F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rgbClr val="1034A6"/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rgbClr val="1034A6"/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rgbClr val="1034A6"/>
                </a:solidFill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F27188-03F0-0164-529E-C3A7003CF88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rgbClr val="1034A6"/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E3D58E8-CC3D-5862-0221-6FA746CD44E8}"/>
              </a:ext>
            </a:extLst>
          </p:cNvPr>
          <p:cNvGrpSpPr/>
          <p:nvPr/>
        </p:nvGrpSpPr>
        <p:grpSpPr>
          <a:xfrm>
            <a:off x="5394304" y="4390190"/>
            <a:ext cx="1498450" cy="1961295"/>
            <a:chOff x="390712" y="4305966"/>
            <a:chExt cx="1498450" cy="196129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144F2E-39BC-42FF-9C37-86AD1C9D43B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rgbClr val="1034A6"/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rgbClr val="1034A6"/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rgbClr val="1034A6"/>
                </a:solidFill>
                <a:latin typeface="+mn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8A48B4-8B68-B614-9426-26F2260D76CD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rgbClr val="1034A6"/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DC251A3-32F2-3DF0-E18E-61F7F0708D87}"/>
              </a:ext>
            </a:extLst>
          </p:cNvPr>
          <p:cNvGrpSpPr/>
          <p:nvPr/>
        </p:nvGrpSpPr>
        <p:grpSpPr>
          <a:xfrm>
            <a:off x="7062168" y="4390190"/>
            <a:ext cx="1498450" cy="1961295"/>
            <a:chOff x="390712" y="4305966"/>
            <a:chExt cx="1498450" cy="1961295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4D7ECB-34E4-7AFE-E4C0-B60078EF33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rgbClr val="1034A6"/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rgbClr val="1034A6"/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rgbClr val="1034A6"/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22BB73C-D9E7-3B6E-7BFC-B459CC3CD36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rgbClr val="1034A6"/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81616BB-67E7-B4A0-70FB-D926B2FC8F82}"/>
              </a:ext>
            </a:extLst>
          </p:cNvPr>
          <p:cNvGrpSpPr/>
          <p:nvPr/>
        </p:nvGrpSpPr>
        <p:grpSpPr>
          <a:xfrm>
            <a:off x="8730032" y="4390190"/>
            <a:ext cx="1498450" cy="1961295"/>
            <a:chOff x="390712" y="4305966"/>
            <a:chExt cx="1498450" cy="196129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62DA157-282D-2CA9-B7C5-9563839A32D3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rgbClr val="1034A6"/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rgbClr val="1034A6"/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rgbClr val="1034A6"/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9487D3-05E9-4A89-EE81-4C06554E09A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rgbClr val="1034A6"/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454F16-C14D-96B9-9D90-7E9163D243D4}"/>
              </a:ext>
            </a:extLst>
          </p:cNvPr>
          <p:cNvGrpSpPr/>
          <p:nvPr/>
        </p:nvGrpSpPr>
        <p:grpSpPr>
          <a:xfrm>
            <a:off x="10397893" y="4390190"/>
            <a:ext cx="1498450" cy="1961295"/>
            <a:chOff x="390712" y="4305966"/>
            <a:chExt cx="1498450" cy="1961295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9A31D0F-DFCF-2553-3C19-A4B22FEE5F2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rgbClr val="1034A6"/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rgbClr val="1034A6"/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rgbClr val="1034A6"/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rgbClr val="1034A6"/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rgbClr val="1034A6"/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C288B95-3858-0BA4-BC25-C9CB3AF28A8B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rgbClr val="1034A6"/>
                  </a:solidFill>
                  <a:latin typeface="+mn-ea"/>
                </a:rPr>
                <a:t>내용을 입력하세요</a:t>
              </a: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C98794-3612-8C17-C92C-9F604F9CF32A}"/>
              </a:ext>
            </a:extLst>
          </p:cNvPr>
          <p:cNvSpPr/>
          <p:nvPr/>
        </p:nvSpPr>
        <p:spPr>
          <a:xfrm>
            <a:off x="488781" y="1164941"/>
            <a:ext cx="1221520" cy="157107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1E1B53-FB9F-27D7-DECA-CC44546C8BF0}"/>
              </a:ext>
            </a:extLst>
          </p:cNvPr>
          <p:cNvSpPr/>
          <p:nvPr/>
        </p:nvSpPr>
        <p:spPr>
          <a:xfrm>
            <a:off x="2165303" y="1164941"/>
            <a:ext cx="1221520" cy="157107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7428FEE-9B29-945F-DB6C-64B891D53928}"/>
              </a:ext>
            </a:extLst>
          </p:cNvPr>
          <p:cNvSpPr/>
          <p:nvPr/>
        </p:nvSpPr>
        <p:spPr>
          <a:xfrm>
            <a:off x="3841825" y="1164941"/>
            <a:ext cx="1221520" cy="157107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F582277-4259-EBA1-677D-279BB76E7B31}"/>
              </a:ext>
            </a:extLst>
          </p:cNvPr>
          <p:cNvSpPr/>
          <p:nvPr/>
        </p:nvSpPr>
        <p:spPr>
          <a:xfrm>
            <a:off x="5518347" y="1164941"/>
            <a:ext cx="1221520" cy="157107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949EE3-D2E6-1DD5-517E-978FD5942F74}"/>
              </a:ext>
            </a:extLst>
          </p:cNvPr>
          <p:cNvSpPr/>
          <p:nvPr/>
        </p:nvSpPr>
        <p:spPr>
          <a:xfrm>
            <a:off x="7194869" y="1164941"/>
            <a:ext cx="1221520" cy="157107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D808901-DCC1-3901-D168-9ED9DD4D0DD2}"/>
              </a:ext>
            </a:extLst>
          </p:cNvPr>
          <p:cNvSpPr/>
          <p:nvPr/>
        </p:nvSpPr>
        <p:spPr>
          <a:xfrm>
            <a:off x="8871391" y="1164941"/>
            <a:ext cx="1221520" cy="157107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ADEC564-611A-3D63-7EF3-4BCE3B216053}"/>
              </a:ext>
            </a:extLst>
          </p:cNvPr>
          <p:cNvSpPr/>
          <p:nvPr/>
        </p:nvSpPr>
        <p:spPr>
          <a:xfrm>
            <a:off x="10547915" y="1164941"/>
            <a:ext cx="1221520" cy="157107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5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034A6"/>
                </a:solidFill>
              </a:rPr>
              <a:t>Part 3</a:t>
            </a:r>
            <a:endParaRPr lang="ko-KR" altLang="en-US" sz="1600" dirty="0">
              <a:solidFill>
                <a:srgbClr val="1034A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034A6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81005F-7B57-81E6-7FD6-E8C0A762AB9C}"/>
              </a:ext>
            </a:extLst>
          </p:cNvPr>
          <p:cNvGrpSpPr/>
          <p:nvPr/>
        </p:nvGrpSpPr>
        <p:grpSpPr>
          <a:xfrm>
            <a:off x="6723601" y="1261746"/>
            <a:ext cx="5007325" cy="4407533"/>
            <a:chOff x="6218494" y="1261746"/>
            <a:chExt cx="5007325" cy="4407533"/>
          </a:xfrm>
          <a:solidFill>
            <a:srgbClr val="F3F9FB"/>
          </a:solidFill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3461174-4F19-203B-B8B4-AA0B1A0C5992}"/>
                </a:ext>
              </a:extLst>
            </p:cNvPr>
            <p:cNvSpPr/>
            <p:nvPr/>
          </p:nvSpPr>
          <p:spPr>
            <a:xfrm>
              <a:off x="6218494" y="2849914"/>
              <a:ext cx="2819365" cy="2819365"/>
            </a:xfrm>
            <a:prstGeom prst="ellipse">
              <a:avLst/>
            </a:prstGeom>
            <a:grpFill/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E7EC29E-BDD3-54CC-02FC-0B402C1C7438}"/>
                </a:ext>
              </a:extLst>
            </p:cNvPr>
            <p:cNvSpPr/>
            <p:nvPr/>
          </p:nvSpPr>
          <p:spPr>
            <a:xfrm>
              <a:off x="7312474" y="1261746"/>
              <a:ext cx="2819365" cy="2819365"/>
            </a:xfrm>
            <a:prstGeom prst="ellipse">
              <a:avLst/>
            </a:prstGeom>
            <a:grpFill/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B13B26-406E-F558-B594-55C7893DC1FB}"/>
                </a:ext>
              </a:extLst>
            </p:cNvPr>
            <p:cNvSpPr/>
            <p:nvPr/>
          </p:nvSpPr>
          <p:spPr>
            <a:xfrm>
              <a:off x="8406454" y="2849914"/>
              <a:ext cx="2819365" cy="2819365"/>
            </a:xfrm>
            <a:prstGeom prst="ellipse">
              <a:avLst/>
            </a:prstGeom>
            <a:grpFill/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1FB9FB-78D9-3DD7-1057-15E6949213AA}"/>
              </a:ext>
            </a:extLst>
          </p:cNvPr>
          <p:cNvCxnSpPr>
            <a:cxnSpLocks/>
          </p:cNvCxnSpPr>
          <p:nvPr/>
        </p:nvCxnSpPr>
        <p:spPr>
          <a:xfrm>
            <a:off x="216565" y="3465513"/>
            <a:ext cx="658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232912" y="2551888"/>
            <a:ext cx="1827249" cy="1827249"/>
          </a:xfrm>
          <a:prstGeom prst="ellipse">
            <a:avLst/>
          </a:prstGeom>
          <a:solidFill>
            <a:schemeClr val="bg1"/>
          </a:solidFill>
          <a:ln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1553780" y="2551888"/>
            <a:ext cx="1827249" cy="1827249"/>
          </a:xfrm>
          <a:prstGeom prst="ellipse">
            <a:avLst/>
          </a:prstGeom>
          <a:solidFill>
            <a:schemeClr val="bg1"/>
          </a:solidFill>
          <a:ln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2972512" y="2551888"/>
            <a:ext cx="1827249" cy="1827249"/>
          </a:xfrm>
          <a:prstGeom prst="ellipse">
            <a:avLst/>
          </a:prstGeom>
          <a:solidFill>
            <a:schemeClr val="bg1"/>
          </a:solidFill>
          <a:ln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D2C43B-0916-A66C-7CD0-625FED5C26E9}"/>
              </a:ext>
            </a:extLst>
          </p:cNvPr>
          <p:cNvSpPr/>
          <p:nvPr/>
        </p:nvSpPr>
        <p:spPr>
          <a:xfrm>
            <a:off x="4391244" y="2551888"/>
            <a:ext cx="1827249" cy="1827249"/>
          </a:xfrm>
          <a:prstGeom prst="ellipse">
            <a:avLst/>
          </a:prstGeom>
          <a:solidFill>
            <a:schemeClr val="bg1"/>
          </a:solidFill>
          <a:ln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4EE78-0FDE-2311-8341-638770B4C9FF}"/>
              </a:ext>
            </a:extLst>
          </p:cNvPr>
          <p:cNvSpPr txBox="1"/>
          <p:nvPr/>
        </p:nvSpPr>
        <p:spPr>
          <a:xfrm>
            <a:off x="619629" y="327977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B2749-ADF9-123D-6874-C96B9CBF7994}"/>
              </a:ext>
            </a:extLst>
          </p:cNvPr>
          <p:cNvSpPr txBox="1"/>
          <p:nvPr/>
        </p:nvSpPr>
        <p:spPr>
          <a:xfrm>
            <a:off x="2039179" y="3279777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DB760-AE33-0262-98A0-83AC01D25B9D}"/>
              </a:ext>
            </a:extLst>
          </p:cNvPr>
          <p:cNvSpPr txBox="1"/>
          <p:nvPr/>
        </p:nvSpPr>
        <p:spPr>
          <a:xfrm>
            <a:off x="3470751" y="3279777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EFDDC-E51E-F389-ADA2-B0A0E2D20E3B}"/>
              </a:ext>
            </a:extLst>
          </p:cNvPr>
          <p:cNvSpPr txBox="1"/>
          <p:nvPr/>
        </p:nvSpPr>
        <p:spPr>
          <a:xfrm>
            <a:off x="4904727" y="32797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CDC34-FABE-8024-672E-09A5EDECD671}"/>
              </a:ext>
            </a:extLst>
          </p:cNvPr>
          <p:cNvSpPr txBox="1"/>
          <p:nvPr/>
        </p:nvSpPr>
        <p:spPr>
          <a:xfrm>
            <a:off x="9828960" y="414357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19CE9-5E96-A5F0-932F-2D2B2D06FB2E}"/>
              </a:ext>
            </a:extLst>
          </p:cNvPr>
          <p:cNvSpPr txBox="1"/>
          <p:nvPr/>
        </p:nvSpPr>
        <p:spPr>
          <a:xfrm>
            <a:off x="7457359" y="414357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FFBFC-0C66-E140-BD39-415AAE24E27B}"/>
              </a:ext>
            </a:extLst>
          </p:cNvPr>
          <p:cNvSpPr txBox="1"/>
          <p:nvPr/>
        </p:nvSpPr>
        <p:spPr>
          <a:xfrm>
            <a:off x="8755258" y="228813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034A6"/>
                </a:solidFill>
              </a:rPr>
              <a:t>Part 3</a:t>
            </a:r>
            <a:endParaRPr lang="ko-KR" altLang="en-US" sz="1600" dirty="0">
              <a:solidFill>
                <a:srgbClr val="1034A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034A6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rgbClr val="1034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rgbClr val="1E90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0FA901-53D4-B76D-CCF0-3A9E2A49AC42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rgbClr val="B1B8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75C303-81E5-C6A9-A7BE-944597D1B4BB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rgbClr val="B1B8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FD1A94-54C7-314E-1373-FCC29DAAB342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rgbClr val="B1B8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1450873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200E7F-A953-0C5F-A2F9-9C52656ED3C5}"/>
              </a:ext>
            </a:extLst>
          </p:cNvPr>
          <p:cNvSpPr txBox="1"/>
          <p:nvPr/>
        </p:nvSpPr>
        <p:spPr>
          <a:xfrm>
            <a:off x="3818210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949CD-49B2-671A-F83A-043DBEED7E4B}"/>
              </a:ext>
            </a:extLst>
          </p:cNvPr>
          <p:cNvSpPr txBox="1"/>
          <p:nvPr/>
        </p:nvSpPr>
        <p:spPr>
          <a:xfrm>
            <a:off x="6138754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9FAFB"/>
                </a:solidFill>
                <a:latin typeface="+mj-ea"/>
                <a:ea typeface="+mj-ea"/>
              </a:rPr>
              <a:t>내용을</a:t>
            </a:r>
            <a:endParaRPr lang="en-US" altLang="ko-KR" sz="2800" b="1" dirty="0">
              <a:solidFill>
                <a:srgbClr val="F9FAFB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rgbClr val="F9FAFB"/>
                </a:solidFill>
                <a:latin typeface="+mj-ea"/>
                <a:ea typeface="+mj-ea"/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1215189" y="1455820"/>
            <a:ext cx="9817769" cy="3910263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448F03C4-475D-A535-2EE4-5C3163DD67DD}"/>
              </a:ext>
            </a:extLst>
          </p:cNvPr>
          <p:cNvSpPr/>
          <p:nvPr/>
        </p:nvSpPr>
        <p:spPr>
          <a:xfrm>
            <a:off x="5231748" y="2536674"/>
            <a:ext cx="1784649" cy="1784649"/>
          </a:xfrm>
          <a:prstGeom prst="mathPlus">
            <a:avLst>
              <a:gd name="adj1" fmla="val 7339"/>
            </a:avLst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1994ED-8EC7-49A9-B482-09C30A10AF39}"/>
              </a:ext>
            </a:extLst>
          </p:cNvPr>
          <p:cNvGrpSpPr/>
          <p:nvPr/>
        </p:nvGrpSpPr>
        <p:grpSpPr>
          <a:xfrm>
            <a:off x="2437230" y="2149676"/>
            <a:ext cx="2558647" cy="2558647"/>
            <a:chOff x="2772075" y="2149676"/>
            <a:chExt cx="2558647" cy="2558647"/>
          </a:xfrm>
          <a:solidFill>
            <a:srgbClr val="1E90FF"/>
          </a:solidFill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B8AE79-A306-A46A-EEF1-06F4CEFAEB92}"/>
                </a:ext>
              </a:extLst>
            </p:cNvPr>
            <p:cNvSpPr/>
            <p:nvPr/>
          </p:nvSpPr>
          <p:spPr>
            <a:xfrm>
              <a:off x="2772075" y="2149676"/>
              <a:ext cx="2558647" cy="255864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3F9FB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28043A-7A79-FB84-1C86-29638CD53839}"/>
                </a:ext>
              </a:extLst>
            </p:cNvPr>
            <p:cNvSpPr txBox="1"/>
            <p:nvPr/>
          </p:nvSpPr>
          <p:spPr>
            <a:xfrm flipH="1">
              <a:off x="3106919" y="3280847"/>
              <a:ext cx="188895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3F9FB"/>
                  </a:solidFill>
                </a:rPr>
                <a:t>요소</a:t>
              </a:r>
              <a:r>
                <a:rPr lang="en-US" altLang="ko-KR" b="1" dirty="0">
                  <a:solidFill>
                    <a:srgbClr val="F3F9FB"/>
                  </a:solidFill>
                </a:rPr>
                <a:t>1</a:t>
              </a:r>
              <a:endParaRPr lang="ko-KR" altLang="en-US" b="1" dirty="0">
                <a:solidFill>
                  <a:srgbClr val="F3F9FB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2677D9-71C1-69FA-ADC8-B37A695E10F8}"/>
              </a:ext>
            </a:extLst>
          </p:cNvPr>
          <p:cNvGrpSpPr/>
          <p:nvPr/>
        </p:nvGrpSpPr>
        <p:grpSpPr>
          <a:xfrm>
            <a:off x="7196125" y="2149676"/>
            <a:ext cx="2558647" cy="2558647"/>
            <a:chOff x="6861276" y="2149676"/>
            <a:chExt cx="2558647" cy="2558647"/>
          </a:xfrm>
          <a:solidFill>
            <a:srgbClr val="1E90FF"/>
          </a:solidFill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B7E96AE-48A6-A34C-EFD2-3F9F934109DD}"/>
                </a:ext>
              </a:extLst>
            </p:cNvPr>
            <p:cNvSpPr/>
            <p:nvPr/>
          </p:nvSpPr>
          <p:spPr>
            <a:xfrm>
              <a:off x="6861276" y="2149676"/>
              <a:ext cx="2558647" cy="255864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3F9FB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6FB7C2-513D-B21C-D18B-7D71D576832A}"/>
                </a:ext>
              </a:extLst>
            </p:cNvPr>
            <p:cNvSpPr txBox="1"/>
            <p:nvPr/>
          </p:nvSpPr>
          <p:spPr>
            <a:xfrm flipH="1">
              <a:off x="7252268" y="3280847"/>
              <a:ext cx="188895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3F9FB"/>
                  </a:solidFill>
                </a:rPr>
                <a:t>요소</a:t>
              </a:r>
              <a:r>
                <a:rPr lang="en-US" altLang="ko-KR" b="1" dirty="0">
                  <a:solidFill>
                    <a:srgbClr val="F3F9FB"/>
                  </a:solidFill>
                </a:rPr>
                <a:t>2</a:t>
              </a:r>
              <a:endParaRPr lang="ko-KR" altLang="en-US" b="1" dirty="0">
                <a:solidFill>
                  <a:srgbClr val="F3F9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96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034A6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1034A6"/>
                </a:solidFill>
              </a:rPr>
              <a:t>1</a:t>
            </a:r>
            <a:endParaRPr lang="ko-KR" altLang="en-US" sz="2000" b="1" dirty="0">
              <a:solidFill>
                <a:srgbClr val="1034A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rgbClr val="1034A6"/>
                </a:solidFill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1034A6"/>
                </a:solidFill>
              </a:rPr>
              <a:t>2</a:t>
            </a:r>
            <a:endParaRPr lang="ko-KR" altLang="en-US" sz="2000" b="1" dirty="0">
              <a:solidFill>
                <a:srgbClr val="1034A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rgbClr val="1034A6"/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1034A6"/>
                </a:solidFill>
              </a:rPr>
              <a:t>3</a:t>
            </a:r>
            <a:endParaRPr lang="ko-KR" altLang="en-US" sz="2000" b="1" dirty="0">
              <a:solidFill>
                <a:srgbClr val="1034A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rgbClr val="1034A6"/>
                </a:solidFill>
              </a:rPr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1034A6"/>
                </a:solidFill>
              </a:rPr>
              <a:t>4</a:t>
            </a:r>
            <a:endParaRPr lang="ko-KR" altLang="en-US" sz="2000" b="1" dirty="0">
              <a:solidFill>
                <a:srgbClr val="1034A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529298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rgbClr val="1034A6"/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1034A6"/>
                </a:solidFill>
                <a:latin typeface="+mn-ea"/>
              </a:rPr>
              <a:t>table of contents</a:t>
            </a:r>
            <a:endParaRPr lang="ko-KR" altLang="en-US" dirty="0">
              <a:solidFill>
                <a:srgbClr val="1034A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034A6"/>
                </a:solidFill>
              </a:rPr>
              <a:t>Part 4</a:t>
            </a:r>
            <a:endParaRPr lang="ko-KR" altLang="en-US" sz="1600" dirty="0">
              <a:solidFill>
                <a:srgbClr val="1034A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034A6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6458536" y="14052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90FF"/>
              </a:solidFill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631775"/>
              </p:ext>
            </p:extLst>
          </p:nvPr>
        </p:nvGraphicFramePr>
        <p:xfrm>
          <a:off x="6705181" y="1705001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706F7A-516F-A618-F845-D76895730B78}"/>
              </a:ext>
            </a:extLst>
          </p:cNvPr>
          <p:cNvGrpSpPr/>
          <p:nvPr/>
        </p:nvGrpSpPr>
        <p:grpSpPr>
          <a:xfrm>
            <a:off x="337188" y="1405223"/>
            <a:ext cx="5413594" cy="4911323"/>
            <a:chOff x="481567" y="1405223"/>
            <a:chExt cx="5413594" cy="49113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AC34CD-A9E8-DAA2-9B16-0021C84EC198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1E90FF"/>
                </a:solidFill>
              </a:endParaRPr>
            </a:p>
          </p:txBody>
        </p:sp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47214210"/>
                    </p:ext>
                  </p:extLst>
                </p:nvPr>
              </p:nvGraphicFramePr>
              <p:xfrm>
                <a:off x="715696" y="2480301"/>
                <a:ext cx="4856673" cy="355519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>
            <p:pic>
              <p:nvPic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317" y="2480301"/>
                  <a:ext cx="4856673" cy="35551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E5E461-BA70-3055-CC2A-83ECCEC96DA0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solidFill>
                  <a:srgbClr val="1E90FF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D86CF-3AB7-1DD5-57C2-105B34AE3E86}"/>
                </a:ext>
              </a:extLst>
            </p:cNvPr>
            <p:cNvSpPr txBox="1"/>
            <p:nvPr/>
          </p:nvSpPr>
          <p:spPr>
            <a:xfrm>
              <a:off x="1494383" y="1698337"/>
              <a:ext cx="3299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rgbClr val="1E90FF"/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rgbClr val="1E90FF"/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rgbClr val="1E90FF"/>
                  </a:solidFill>
                  <a:latin typeface="+mj-ea"/>
                  <a:ea typeface="+mj-ea"/>
                </a:rPr>
                <a:t>3</a:t>
              </a:r>
              <a:r>
                <a:rPr lang="ko-KR" altLang="en-US" sz="2800" spc="-300" dirty="0">
                  <a:solidFill>
                    <a:srgbClr val="1E90FF"/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034A6"/>
                </a:solidFill>
              </a:rPr>
              <a:t>Part 4</a:t>
            </a:r>
            <a:endParaRPr lang="ko-KR" altLang="en-US" sz="1600" dirty="0">
              <a:solidFill>
                <a:srgbClr val="1034A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034A6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571594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n>
                            <a:noFill/>
                          </a:ln>
                          <a:solidFill>
                            <a:srgbClr val="F3F9FB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n>
                            <a:noFill/>
                          </a:ln>
                          <a:solidFill>
                            <a:srgbClr val="F3F9FB"/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ln>
                            <a:noFill/>
                          </a:ln>
                          <a:solidFill>
                            <a:srgbClr val="F3F9FB"/>
                          </a:solidFill>
                        </a:rPr>
                        <a:t>1</a:t>
                      </a:r>
                      <a:endParaRPr lang="ko-KR" altLang="en-US" sz="2400" dirty="0">
                        <a:ln>
                          <a:noFill/>
                        </a:ln>
                        <a:solidFill>
                          <a:srgbClr val="F3F9FB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n>
                            <a:noFill/>
                          </a:ln>
                          <a:solidFill>
                            <a:srgbClr val="F3F9FB"/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ln>
                            <a:noFill/>
                          </a:ln>
                          <a:solidFill>
                            <a:srgbClr val="F3F9FB"/>
                          </a:solidFill>
                        </a:rPr>
                        <a:t>2</a:t>
                      </a:r>
                      <a:endParaRPr lang="ko-KR" altLang="en-US" sz="2400" dirty="0">
                        <a:ln>
                          <a:noFill/>
                        </a:ln>
                        <a:solidFill>
                          <a:srgbClr val="F3F9FB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9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n>
                            <a:noFill/>
                          </a:ln>
                          <a:solidFill>
                            <a:srgbClr val="1E90FF"/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1E90FF"/>
                          </a:solidFill>
                        </a:rPr>
                        <a:t>A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1E9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rgbClr val="1E90FF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rgbClr val="1E90FF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n>
                            <a:noFill/>
                          </a:ln>
                          <a:solidFill>
                            <a:srgbClr val="1E90FF"/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1E90FF"/>
                          </a:solidFill>
                        </a:rPr>
                        <a:t>B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1E9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rgbClr val="1E90FF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rgbClr val="1E90FF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n>
                            <a:noFill/>
                          </a:ln>
                          <a:solidFill>
                            <a:srgbClr val="1E90FF"/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1E90FF"/>
                          </a:solidFill>
                        </a:rPr>
                        <a:t>C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1E9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rgbClr val="1E90FF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rgbClr val="1E90FF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n>
                            <a:noFill/>
                          </a:ln>
                          <a:solidFill>
                            <a:srgbClr val="1E90FF"/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1E90FF"/>
                          </a:solidFill>
                        </a:rPr>
                        <a:t>D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1E9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rgbClr val="1E90FF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rgbClr val="1E90FF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n>
                            <a:noFill/>
                          </a:ln>
                          <a:solidFill>
                            <a:srgbClr val="1E90FF"/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1E90FF"/>
                          </a:solidFill>
                        </a:rPr>
                        <a:t>E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1E9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rgbClr val="1E90FF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rgbClr val="1E90FF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034A6"/>
                </a:solidFill>
              </a:rPr>
              <a:t>Part 4</a:t>
            </a:r>
            <a:endParaRPr lang="ko-KR" altLang="en-US" sz="1600" dirty="0">
              <a:solidFill>
                <a:srgbClr val="1034A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034A6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rgbClr val="1E90FF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rgbClr val="B1B8C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1056910" y="3575013"/>
            <a:ext cx="5040000" cy="2268000"/>
          </a:xfrm>
          <a:prstGeom prst="rect">
            <a:avLst/>
          </a:prstGeom>
          <a:solidFill>
            <a:srgbClr val="1034A6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E76A9AB-43AF-7608-E148-C74A8A5498F1}"/>
              </a:ext>
            </a:extLst>
          </p:cNvPr>
          <p:cNvSpPr>
            <a:spLocks/>
          </p:cNvSpPr>
          <p:nvPr/>
        </p:nvSpPr>
        <p:spPr>
          <a:xfrm>
            <a:off x="6095090" y="3575013"/>
            <a:ext cx="5040000" cy="2268000"/>
          </a:xfrm>
          <a:prstGeom prst="rect">
            <a:avLst/>
          </a:prstGeom>
          <a:solidFill>
            <a:srgbClr val="FF8D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27245A5-9874-8C24-B975-57120717C496}"/>
              </a:ext>
            </a:extLst>
          </p:cNvPr>
          <p:cNvSpPr/>
          <p:nvPr/>
        </p:nvSpPr>
        <p:spPr>
          <a:xfrm>
            <a:off x="5431652" y="2925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5476875" y="2935549"/>
            <a:ext cx="3898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977809D-76CF-AEA0-A690-F52012759CAF}"/>
              </a:ext>
            </a:extLst>
          </p:cNvPr>
          <p:cNvSpPr/>
          <p:nvPr/>
        </p:nvSpPr>
        <p:spPr>
          <a:xfrm>
            <a:off x="6267709" y="2925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6269230" y="2952822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9F8F6898-FE73-37D2-E943-9C129B688C52}"/>
              </a:ext>
            </a:extLst>
          </p:cNvPr>
          <p:cNvSpPr/>
          <p:nvPr/>
        </p:nvSpPr>
        <p:spPr>
          <a:xfrm>
            <a:off x="5430500" y="3780178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3434C7F-C093-BA7D-9108-A8E2353E5D37}"/>
              </a:ext>
            </a:extLst>
          </p:cNvPr>
          <p:cNvSpPr txBox="1"/>
          <p:nvPr/>
        </p:nvSpPr>
        <p:spPr>
          <a:xfrm>
            <a:off x="5454701" y="3790645"/>
            <a:ext cx="4267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064CD800-6DC3-ACC5-9489-027516687077}"/>
              </a:ext>
            </a:extLst>
          </p:cNvPr>
          <p:cNvSpPr/>
          <p:nvPr/>
        </p:nvSpPr>
        <p:spPr>
          <a:xfrm>
            <a:off x="6278900" y="3780177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D5E06C-4588-BE8C-576C-9633A93E2DBE}"/>
              </a:ext>
            </a:extLst>
          </p:cNvPr>
          <p:cNvSpPr txBox="1"/>
          <p:nvPr/>
        </p:nvSpPr>
        <p:spPr>
          <a:xfrm>
            <a:off x="6338550" y="3790644"/>
            <a:ext cx="3722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0194574-FB3C-1D70-31D3-415D53E03985}"/>
              </a:ext>
            </a:extLst>
          </p:cNvPr>
          <p:cNvSpPr txBox="1"/>
          <p:nvPr/>
        </p:nvSpPr>
        <p:spPr>
          <a:xfrm>
            <a:off x="1309360" y="1600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0EF9E1-A069-DDDF-05BE-BB721EEE9931}"/>
              </a:ext>
            </a:extLst>
          </p:cNvPr>
          <p:cNvSpPr txBox="1"/>
          <p:nvPr/>
        </p:nvSpPr>
        <p:spPr>
          <a:xfrm>
            <a:off x="7886310" y="1600224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1A1F27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1A1F27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1A1F27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1A1F27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1A1F27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1A1F27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1A1F27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1A1F27"/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1309360" y="3821349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8C12D1-5727-67EA-B55C-C2B5453626CC}"/>
              </a:ext>
            </a:extLst>
          </p:cNvPr>
          <p:cNvSpPr txBox="1"/>
          <p:nvPr/>
        </p:nvSpPr>
        <p:spPr>
          <a:xfrm>
            <a:off x="8343510" y="3819204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4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18" y="2388295"/>
            <a:ext cx="4996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단순하게 설명할 수 없다면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ko-KR" altLang="en-US" sz="3200" b="1" dirty="0">
                <a:solidFill>
                  <a:schemeClr val="bg1"/>
                </a:solidFill>
              </a:rPr>
              <a:t>제대로 이해하지 못한 것이다</a:t>
            </a:r>
            <a:r>
              <a:rPr lang="en-US" altLang="ko-KR" sz="3200" b="1" dirty="0">
                <a:solidFill>
                  <a:schemeClr val="bg1"/>
                </a:solidFill>
              </a:rPr>
              <a:t>.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9BAEDBE-12FD-5EE1-9883-1EEE1DBAB417}"/>
              </a:ext>
            </a:extLst>
          </p:cNvPr>
          <p:cNvSpPr txBox="1"/>
          <p:nvPr/>
        </p:nvSpPr>
        <p:spPr>
          <a:xfrm flipH="1">
            <a:off x="566417" y="3792914"/>
            <a:ext cx="49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아인슈타인</a:t>
            </a: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72803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330801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88799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3B2B03-9958-7080-A8FA-B021EDFEB92B}"/>
              </a:ext>
            </a:extLst>
          </p:cNvPr>
          <p:cNvSpPr/>
          <p:nvPr/>
        </p:nvSpPr>
        <p:spPr>
          <a:xfrm>
            <a:off x="5866742" y="1821163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993AD8-5CEA-2D1B-82AC-2D89F5B58074}"/>
              </a:ext>
            </a:extLst>
          </p:cNvPr>
          <p:cNvGrpSpPr/>
          <p:nvPr/>
        </p:nvGrpSpPr>
        <p:grpSpPr>
          <a:xfrm>
            <a:off x="6848917" y="2085659"/>
            <a:ext cx="3874975" cy="1491414"/>
            <a:chOff x="5071677" y="598302"/>
            <a:chExt cx="5322767" cy="204864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917425D-F03B-F354-FEC0-11250975C51C}"/>
                </a:ext>
              </a:extLst>
            </p:cNvPr>
            <p:cNvSpPr/>
            <p:nvPr/>
          </p:nvSpPr>
          <p:spPr>
            <a:xfrm>
              <a:off x="5071677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2D86A9D-39F0-778D-7C2D-6B2967ABF872}"/>
                </a:ext>
              </a:extLst>
            </p:cNvPr>
            <p:cNvSpPr/>
            <p:nvPr/>
          </p:nvSpPr>
          <p:spPr>
            <a:xfrm>
              <a:off x="8345799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49E913F-178D-7981-553C-769FFE1B1252}"/>
                </a:ext>
              </a:extLst>
            </p:cNvPr>
            <p:cNvSpPr/>
            <p:nvPr/>
          </p:nvSpPr>
          <p:spPr>
            <a:xfrm>
              <a:off x="6708666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5866688" y="4339386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4B8AE79-A306-A46A-EEF1-06F4CEFAEB92}"/>
              </a:ext>
            </a:extLst>
          </p:cNvPr>
          <p:cNvSpPr/>
          <p:nvPr/>
        </p:nvSpPr>
        <p:spPr>
          <a:xfrm>
            <a:off x="6848863" y="4603882"/>
            <a:ext cx="1491414" cy="1491414"/>
          </a:xfrm>
          <a:prstGeom prst="ellipse">
            <a:avLst/>
          </a:prstGeom>
          <a:solidFill>
            <a:srgbClr val="1E90FF"/>
          </a:solidFill>
          <a:ln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7E96AE-48A6-A34C-EFD2-3F9F934109DD}"/>
              </a:ext>
            </a:extLst>
          </p:cNvPr>
          <p:cNvSpPr/>
          <p:nvPr/>
        </p:nvSpPr>
        <p:spPr>
          <a:xfrm>
            <a:off x="9232424" y="4603882"/>
            <a:ext cx="1491414" cy="1491414"/>
          </a:xfrm>
          <a:prstGeom prst="ellipse">
            <a:avLst/>
          </a:prstGeom>
          <a:solidFill>
            <a:srgbClr val="1E90FF"/>
          </a:solidFill>
          <a:ln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85C743-667E-953C-9424-2457F2A44BBC}"/>
              </a:ext>
            </a:extLst>
          </p:cNvPr>
          <p:cNvSpPr/>
          <p:nvPr/>
        </p:nvSpPr>
        <p:spPr>
          <a:xfrm>
            <a:off x="8040592" y="4603882"/>
            <a:ext cx="1491414" cy="1491414"/>
          </a:xfrm>
          <a:prstGeom prst="ellipse">
            <a:avLst/>
          </a:prstGeom>
          <a:solidFill>
            <a:srgbClr val="1E90FF"/>
          </a:solidFill>
          <a:ln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>
                <a:solidFill>
                  <a:srgbClr val="1034A6"/>
                </a:solidFill>
                <a:latin typeface="+mj-ea"/>
                <a:ea typeface="+mj-ea"/>
              </a:rPr>
              <a:t>KEYWORD</a:t>
            </a:r>
            <a:r>
              <a:rPr lang="ko-KR" altLang="en-US" sz="5000" b="1" spc="-300" dirty="0">
                <a:solidFill>
                  <a:srgbClr val="1034A6"/>
                </a:solidFill>
                <a:latin typeface="+mj-ea"/>
                <a:ea typeface="+mj-ea"/>
              </a:rPr>
              <a:t>와 함께</a:t>
            </a:r>
            <a:endParaRPr lang="en-US" altLang="ko-KR" sz="5000" b="1" spc="-300" dirty="0">
              <a:solidFill>
                <a:srgbClr val="1034A6"/>
              </a:solidFill>
              <a:latin typeface="+mj-ea"/>
              <a:ea typeface="+mj-ea"/>
            </a:endParaRPr>
          </a:p>
          <a:p>
            <a:r>
              <a:rPr lang="ko-KR" altLang="en-US" sz="5000" b="1" spc="-300" dirty="0">
                <a:solidFill>
                  <a:srgbClr val="1034A6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438296" y="3898749"/>
            <a:ext cx="50014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rgbClr val="1034A6"/>
                </a:solidFill>
              </a:rPr>
              <a:t>모든 국민은 직업선택의 자유를 가진다</a:t>
            </a:r>
            <a:r>
              <a:rPr lang="en-US" altLang="ko-KR" dirty="0">
                <a:solidFill>
                  <a:srgbClr val="1034A6"/>
                </a:solidFill>
              </a:rPr>
              <a:t>. </a:t>
            </a:r>
            <a:r>
              <a:rPr lang="ko-KR" altLang="en-US" dirty="0">
                <a:solidFill>
                  <a:srgbClr val="1034A6"/>
                </a:solidFill>
              </a:rPr>
              <a:t>국채를 모집하거나 예산외에 국가의 부담이 될 계약을 체결하려 할 때에는 정부는 미리 국회의 의결을 얻어야 한다</a:t>
            </a:r>
            <a:r>
              <a:rPr lang="en-US" altLang="ko-KR" dirty="0">
                <a:solidFill>
                  <a:srgbClr val="1034A6"/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rgbClr val="1034A6"/>
              </a:solidFill>
            </a:endParaRPr>
          </a:p>
          <a:p>
            <a:pPr algn="just"/>
            <a:r>
              <a:rPr lang="ko-KR" altLang="en-US" dirty="0">
                <a:solidFill>
                  <a:srgbClr val="1034A6"/>
                </a:solidFill>
              </a:rPr>
              <a:t>국가는 </a:t>
            </a:r>
            <a:r>
              <a:rPr lang="ko-KR" altLang="en-US" dirty="0" err="1">
                <a:solidFill>
                  <a:srgbClr val="1034A6"/>
                </a:solidFill>
              </a:rPr>
              <a:t>지역간의</a:t>
            </a:r>
            <a:r>
              <a:rPr lang="ko-KR" altLang="en-US" dirty="0">
                <a:solidFill>
                  <a:srgbClr val="1034A6"/>
                </a:solidFill>
              </a:rPr>
              <a:t> </a:t>
            </a:r>
            <a:r>
              <a:rPr lang="ko-KR" altLang="en-US" dirty="0" err="1">
                <a:solidFill>
                  <a:srgbClr val="1034A6"/>
                </a:solidFill>
              </a:rPr>
              <a:t>균형있는</a:t>
            </a:r>
            <a:r>
              <a:rPr lang="ko-KR" altLang="en-US" dirty="0">
                <a:solidFill>
                  <a:srgbClr val="1034A6"/>
                </a:solidFill>
              </a:rPr>
              <a:t> 발전을 위하여 지역경제를 육성할 의무를 진다</a:t>
            </a:r>
            <a:r>
              <a:rPr lang="en-US" altLang="ko-KR" dirty="0">
                <a:solidFill>
                  <a:srgbClr val="1034A6"/>
                </a:solidFill>
              </a:rPr>
              <a:t>. </a:t>
            </a:r>
            <a:r>
              <a:rPr lang="ko-KR" altLang="en-US" dirty="0">
                <a:solidFill>
                  <a:srgbClr val="1034A6"/>
                </a:solidFill>
              </a:rPr>
              <a:t>국회의원은 국가이익을 우선하여 양심에 따라 직무를 행한다</a:t>
            </a:r>
            <a:r>
              <a:rPr lang="en-US" altLang="ko-KR" dirty="0">
                <a:solidFill>
                  <a:srgbClr val="1034A6"/>
                </a:solidFill>
              </a:rPr>
              <a:t>. </a:t>
            </a:r>
            <a:r>
              <a:rPr lang="ko-KR" altLang="en-US" dirty="0">
                <a:solidFill>
                  <a:srgbClr val="1034A6"/>
                </a:solidFill>
              </a:rPr>
              <a:t>누구든지 병역의무의 이행으로 인하여 불이익한 처우를 받지 아니한다</a:t>
            </a:r>
            <a:r>
              <a:rPr lang="en-US" altLang="ko-KR" dirty="0">
                <a:solidFill>
                  <a:srgbClr val="1034A6"/>
                </a:solidFill>
              </a:rPr>
              <a:t>.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B0FA2DB-04BD-3FA3-A21A-F8E8709A8DA7}"/>
              </a:ext>
            </a:extLst>
          </p:cNvPr>
          <p:cNvSpPr/>
          <p:nvPr/>
        </p:nvSpPr>
        <p:spPr>
          <a:xfrm>
            <a:off x="5866635" y="525993"/>
            <a:ext cx="5839327" cy="877954"/>
          </a:xfrm>
          <a:prstGeom prst="roundRect">
            <a:avLst>
              <a:gd name="adj" fmla="val 48203"/>
            </a:avLst>
          </a:prstGeom>
          <a:solidFill>
            <a:srgbClr val="1E90FF"/>
          </a:solidFill>
          <a:ln>
            <a:solidFill>
              <a:srgbClr val="1E90FF"/>
            </a:solidFill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53D032-5499-0641-D904-7324D054E01F}"/>
              </a:ext>
            </a:extLst>
          </p:cNvPr>
          <p:cNvSpPr txBox="1"/>
          <p:nvPr/>
        </p:nvSpPr>
        <p:spPr>
          <a:xfrm flipH="1">
            <a:off x="7060877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034A6"/>
                </a:solidFill>
              </a:rPr>
              <a:t>요소</a:t>
            </a:r>
            <a:r>
              <a:rPr lang="en-US" altLang="ko-KR" dirty="0">
                <a:solidFill>
                  <a:srgbClr val="1034A6"/>
                </a:solidFill>
              </a:rPr>
              <a:t>1</a:t>
            </a:r>
            <a:endParaRPr lang="ko-KR" altLang="en-US" dirty="0">
              <a:solidFill>
                <a:srgbClr val="1034A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6E3A30-AC1B-F0AA-579F-425170F442B5}"/>
              </a:ext>
            </a:extLst>
          </p:cNvPr>
          <p:cNvSpPr txBox="1"/>
          <p:nvPr/>
        </p:nvSpPr>
        <p:spPr>
          <a:xfrm flipH="1">
            <a:off x="8271854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034A6"/>
                </a:solidFill>
              </a:rPr>
              <a:t>요소</a:t>
            </a:r>
            <a:r>
              <a:rPr lang="en-US" altLang="ko-KR" dirty="0">
                <a:solidFill>
                  <a:srgbClr val="1034A6"/>
                </a:solidFill>
              </a:rPr>
              <a:t>2</a:t>
            </a:r>
            <a:endParaRPr lang="ko-KR" altLang="en-US" dirty="0">
              <a:solidFill>
                <a:srgbClr val="1034A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47853B-477E-91A6-7476-B9DE24370803}"/>
              </a:ext>
            </a:extLst>
          </p:cNvPr>
          <p:cNvSpPr txBox="1"/>
          <p:nvPr/>
        </p:nvSpPr>
        <p:spPr>
          <a:xfrm flipH="1">
            <a:off x="9482831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034A6"/>
                </a:solidFill>
              </a:rPr>
              <a:t>요소</a:t>
            </a:r>
            <a:r>
              <a:rPr lang="en-US" altLang="ko-KR" dirty="0">
                <a:solidFill>
                  <a:srgbClr val="1034A6"/>
                </a:solidFill>
              </a:rPr>
              <a:t>3</a:t>
            </a:r>
            <a:endParaRPr lang="ko-KR" altLang="en-US" dirty="0">
              <a:solidFill>
                <a:srgbClr val="1034A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6834E9-F8C4-A144-81C2-01D4A963F72A}"/>
              </a:ext>
            </a:extLst>
          </p:cNvPr>
          <p:cNvSpPr txBox="1"/>
          <p:nvPr/>
        </p:nvSpPr>
        <p:spPr>
          <a:xfrm flipH="1">
            <a:off x="7067893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516656-473D-938C-C42F-7CEC57624741}"/>
              </a:ext>
            </a:extLst>
          </p:cNvPr>
          <p:cNvSpPr txBox="1"/>
          <p:nvPr/>
        </p:nvSpPr>
        <p:spPr>
          <a:xfrm flipH="1">
            <a:off x="8278870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10E921-C951-E3EE-3892-18B32D1CCC90}"/>
              </a:ext>
            </a:extLst>
          </p:cNvPr>
          <p:cNvSpPr txBox="1"/>
          <p:nvPr/>
        </p:nvSpPr>
        <p:spPr>
          <a:xfrm flipH="1">
            <a:off x="9489847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6356853" y="671690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bg1"/>
                </a:solidFill>
                <a:latin typeface="+mn-ea"/>
              </a:rPr>
              <a:t>관계성 지도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3F2EE1-E72C-4DD3-0605-83467FBC130B}"/>
              </a:ext>
            </a:extLst>
          </p:cNvPr>
          <p:cNvCxnSpPr/>
          <p:nvPr/>
        </p:nvCxnSpPr>
        <p:spPr>
          <a:xfrm flipV="1">
            <a:off x="8721033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8905715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11C58013-C204-8858-CBB3-62D6B3713CD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2E8DD7A-DB97-1F03-490D-DE51D55F750F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rgbClr val="1E90FF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2C7BAD-4AF9-46C3-D844-FF99556D15D3}"/>
              </a:ext>
            </a:extLst>
          </p:cNvPr>
          <p:cNvGrpSpPr/>
          <p:nvPr/>
        </p:nvGrpSpPr>
        <p:grpSpPr>
          <a:xfrm>
            <a:off x="3355761" y="1937348"/>
            <a:ext cx="2661578" cy="2661579"/>
            <a:chOff x="4443663" y="1612231"/>
            <a:chExt cx="3324727" cy="332472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86E88D5-30DD-948E-2A8C-F0AED7BE5F5F}"/>
                </a:ext>
              </a:extLst>
            </p:cNvPr>
            <p:cNvSpPr/>
            <p:nvPr/>
          </p:nvSpPr>
          <p:spPr>
            <a:xfrm>
              <a:off x="4443663" y="1612231"/>
              <a:ext cx="3324727" cy="3324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ACF071E-9A86-8FDC-F834-772E427AE2D4}"/>
                </a:ext>
              </a:extLst>
            </p:cNvPr>
            <p:cNvSpPr/>
            <p:nvPr/>
          </p:nvSpPr>
          <p:spPr>
            <a:xfrm>
              <a:off x="5317958" y="1612231"/>
              <a:ext cx="1556084" cy="1556084"/>
            </a:xfrm>
            <a:prstGeom prst="ellipse">
              <a:avLst/>
            </a:prstGeom>
            <a:solidFill>
              <a:srgbClr val="1E90FF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DDB7E23-1346-F28D-BA98-AE91924FDF52}"/>
                </a:ext>
              </a:extLst>
            </p:cNvPr>
            <p:cNvSpPr/>
            <p:nvPr/>
          </p:nvSpPr>
          <p:spPr>
            <a:xfrm>
              <a:off x="5317958" y="3380874"/>
              <a:ext cx="1556084" cy="1556084"/>
            </a:xfrm>
            <a:prstGeom prst="ellipse">
              <a:avLst/>
            </a:prstGeom>
            <a:solidFill>
              <a:srgbClr val="1E90FF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D1BD328A-58B9-A86B-3F4A-ED78E54A910D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rgbClr val="1E90FF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95744C-C1FF-C312-1728-8830373D8B74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rgbClr val="1E90FF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289478-8163-B5E1-051F-BA6536014DC3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rgbClr val="1E90FF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EB160-51C4-F595-5A3E-32CDB1308402}"/>
              </a:ext>
            </a:extLst>
          </p:cNvPr>
          <p:cNvSpPr txBox="1"/>
          <p:nvPr/>
        </p:nvSpPr>
        <p:spPr>
          <a:xfrm flipH="1">
            <a:off x="438296" y="486035"/>
            <a:ext cx="4873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>
                <a:solidFill>
                  <a:srgbClr val="1034A6"/>
                </a:solidFill>
                <a:latin typeface="+mj-ea"/>
                <a:ea typeface="+mj-ea"/>
              </a:rPr>
              <a:t>분야의 확장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375A7-AF44-3AE8-8BA4-7115F32C8508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034A6"/>
                </a:solidFill>
              </a:rPr>
              <a:t>단계</a:t>
            </a:r>
            <a:r>
              <a:rPr lang="en-US" altLang="ko-KR" dirty="0">
                <a:solidFill>
                  <a:srgbClr val="1034A6"/>
                </a:solidFill>
              </a:rPr>
              <a:t>1</a:t>
            </a:r>
            <a:endParaRPr lang="ko-KR" altLang="en-US" dirty="0">
              <a:solidFill>
                <a:srgbClr val="1034A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B17DD-21D6-FF7F-9ED2-99EA66FE1482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034A6"/>
                </a:solidFill>
              </a:rPr>
              <a:t>단계</a:t>
            </a:r>
            <a:r>
              <a:rPr lang="en-US" altLang="ko-KR" dirty="0">
                <a:solidFill>
                  <a:srgbClr val="1034A6"/>
                </a:solidFill>
              </a:rPr>
              <a:t>2</a:t>
            </a:r>
            <a:endParaRPr lang="ko-KR" altLang="en-US" dirty="0">
              <a:solidFill>
                <a:srgbClr val="1034A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0A4026-A498-6AD7-C7CB-AEEEEE73068C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034A6"/>
                </a:solidFill>
              </a:rPr>
              <a:t>단계</a:t>
            </a:r>
            <a:r>
              <a:rPr lang="en-US" altLang="ko-KR" dirty="0">
                <a:solidFill>
                  <a:srgbClr val="1034A6"/>
                </a:solidFill>
              </a:rPr>
              <a:t>3</a:t>
            </a:r>
            <a:endParaRPr lang="ko-KR" altLang="en-US" dirty="0">
              <a:solidFill>
                <a:srgbClr val="1034A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A8A71-296A-0E58-7635-43224494A353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CA6AA-252C-5A43-67CA-1E140C633C48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AC78B-FAAA-858E-3871-BC4444EF0A6B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3CEF1-9D0B-A62F-DE59-6224D386568D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A01D7-A03E-59AC-B91E-BBB182D178A4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ADD0D-1536-460D-2952-16A16771DF7D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7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034A6"/>
                </a:solidFill>
              </a:rPr>
              <a:t>Part 1</a:t>
            </a:r>
            <a:endParaRPr lang="ko-KR" altLang="en-US" sz="1600" dirty="0">
              <a:solidFill>
                <a:srgbClr val="1034A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034A6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034A6"/>
                </a:solidFill>
              </a:rPr>
              <a:t>Part 1</a:t>
            </a:r>
            <a:endParaRPr lang="ko-KR" altLang="en-US" sz="1600" dirty="0">
              <a:solidFill>
                <a:srgbClr val="1034A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034A6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  <a:ln>
            <a:solidFill>
              <a:srgbClr val="103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4860673" y="1324978"/>
            <a:ext cx="2994024" cy="4699000"/>
          </a:xfrm>
          <a:prstGeom prst="rect">
            <a:avLst/>
          </a:prstGeom>
          <a:noFill/>
          <a:ln>
            <a:solidFill>
              <a:srgbClr val="103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  <a:ln>
            <a:solidFill>
              <a:srgbClr val="103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>
            <a:off x="8042439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417717" y="1553578"/>
            <a:ext cx="2514600" cy="355600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0E707E-BE05-865D-DA63-75A73413D84A}"/>
              </a:ext>
            </a:extLst>
          </p:cNvPr>
          <p:cNvSpPr/>
          <p:nvPr/>
        </p:nvSpPr>
        <p:spPr>
          <a:xfrm>
            <a:off x="5113417" y="1553578"/>
            <a:ext cx="2514600" cy="355600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E65C2-5AE4-E701-E003-9BF73E2E398E}"/>
              </a:ext>
            </a:extLst>
          </p:cNvPr>
          <p:cNvSpPr/>
          <p:nvPr/>
        </p:nvSpPr>
        <p:spPr>
          <a:xfrm>
            <a:off x="8809117" y="1553578"/>
            <a:ext cx="2514600" cy="355600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527908" y="5325478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034A6"/>
                </a:solidFill>
              </a:rPr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5249042" y="5325478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034A6"/>
                </a:solidFill>
              </a:rPr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A7F28-1BA9-633D-4F8E-6D730B3B3494}"/>
              </a:ext>
            </a:extLst>
          </p:cNvPr>
          <p:cNvSpPr txBox="1"/>
          <p:nvPr/>
        </p:nvSpPr>
        <p:spPr>
          <a:xfrm>
            <a:off x="8970176" y="5325478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034A6"/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034A6"/>
                </a:solidFill>
              </a:rPr>
              <a:t>Part 1</a:t>
            </a:r>
            <a:endParaRPr lang="ko-KR" altLang="en-US" sz="1600" dirty="0">
              <a:solidFill>
                <a:srgbClr val="1034A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034A6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4703635" y="2672718"/>
            <a:ext cx="2784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1034A6"/>
                </a:solidFill>
              </a:rPr>
              <a:t>Simple</a:t>
            </a:r>
            <a:endParaRPr lang="ko-KR" altLang="en-US" sz="7200" b="1" dirty="0">
              <a:solidFill>
                <a:srgbClr val="1034A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2907465" y="4096357"/>
            <a:ext cx="6377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034A6"/>
                </a:solidFill>
              </a:rPr>
              <a:t>디자인을 간소화하고 낭비를 배제한 단순한 형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  <a:ln>
            <a:solidFill>
              <a:srgbClr val="103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34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717</Words>
  <Application>Microsoft Office PowerPoint</Application>
  <PresentationFormat>와이드스크린</PresentationFormat>
  <Paragraphs>177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Pretendard</vt:lpstr>
      <vt:lpstr>Pretendard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</cp:lastModifiedBy>
  <cp:revision>64</cp:revision>
  <dcterms:created xsi:type="dcterms:W3CDTF">2022-08-03T01:14:38Z</dcterms:created>
  <dcterms:modified xsi:type="dcterms:W3CDTF">2024-04-23T01:15:16Z</dcterms:modified>
</cp:coreProperties>
</file>