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12.png" Type="http://schemas.openxmlformats.org/officeDocument/2006/relationships/image"/><Relationship Id="rId20" Target="../media/image41.png" Type="http://schemas.openxmlformats.org/officeDocument/2006/relationships/image"/><Relationship Id="rId21" Target="../media/image42.svg" Type="http://schemas.openxmlformats.org/officeDocument/2006/relationships/image"/><Relationship Id="rId22" Target="../media/image43.png" Type="http://schemas.openxmlformats.org/officeDocument/2006/relationships/image"/><Relationship Id="rId23" Target="../media/image44.svg" Type="http://schemas.openxmlformats.org/officeDocument/2006/relationships/image"/><Relationship Id="rId24" Target="../media/image45.png" Type="http://schemas.openxmlformats.org/officeDocument/2006/relationships/image"/><Relationship Id="rId25" Target="../media/image46.svg" Type="http://schemas.openxmlformats.org/officeDocument/2006/relationships/image"/><Relationship Id="rId26" Target="../media/image47.png" Type="http://schemas.openxmlformats.org/officeDocument/2006/relationships/image"/><Relationship Id="rId27" Target="../media/image48.svg" Type="http://schemas.openxmlformats.org/officeDocument/2006/relationships/image"/><Relationship Id="rId28" Target="../media/image49.png" Type="http://schemas.openxmlformats.org/officeDocument/2006/relationships/image"/><Relationship Id="rId29" Target="../media/image50.svg" Type="http://schemas.openxmlformats.org/officeDocument/2006/relationships/image"/><Relationship Id="rId3" Target="../media/image13.svg" Type="http://schemas.openxmlformats.org/officeDocument/2006/relationships/image"/><Relationship Id="rId30" Target="../media/image51.png" Type="http://schemas.openxmlformats.org/officeDocument/2006/relationships/image"/><Relationship Id="rId31" Target="../media/image52.svg" Type="http://schemas.openxmlformats.org/officeDocument/2006/relationships/image"/><Relationship Id="rId32" Target="../media/image53.png" Type="http://schemas.openxmlformats.org/officeDocument/2006/relationships/image"/><Relationship Id="rId33" Target="../media/image54.svg" Type="http://schemas.openxmlformats.org/officeDocument/2006/relationships/image"/><Relationship Id="rId34" Target="../media/image55.png" Type="http://schemas.openxmlformats.org/officeDocument/2006/relationships/image"/><Relationship Id="rId35" Target="../media/image56.svg" Type="http://schemas.openxmlformats.org/officeDocument/2006/relationships/image"/><Relationship Id="rId36" Target="../media/image57.png" Type="http://schemas.openxmlformats.org/officeDocument/2006/relationships/image"/><Relationship Id="rId37" Target="../media/image58.svg" Type="http://schemas.openxmlformats.org/officeDocument/2006/relationships/image"/><Relationship Id="rId38" Target="../media/image59.png" Type="http://schemas.openxmlformats.org/officeDocument/2006/relationships/image"/><Relationship Id="rId39" Target="../media/image60.svg" Type="http://schemas.openxmlformats.org/officeDocument/2006/relationships/image"/><Relationship Id="rId4" Target="../media/image25.png" Type="http://schemas.openxmlformats.org/officeDocument/2006/relationships/image"/><Relationship Id="rId40" Target="../media/image61.png" Type="http://schemas.openxmlformats.org/officeDocument/2006/relationships/image"/><Relationship Id="rId41" Target="../media/image62.svg" Type="http://schemas.openxmlformats.org/officeDocument/2006/relationships/image"/><Relationship Id="rId42" Target="../media/image63.png" Type="http://schemas.openxmlformats.org/officeDocument/2006/relationships/image"/><Relationship Id="rId43" Target="../media/image64.sv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200011" y="5602667"/>
            <a:ext cx="1284917" cy="57150"/>
          </a:xfrm>
          <a:prstGeom prst="line">
            <a:avLst/>
          </a:prstGeom>
          <a:ln cap="flat" w="5715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67039" y="5602667"/>
            <a:ext cx="1260757" cy="57150"/>
          </a:xfrm>
          <a:prstGeom prst="line">
            <a:avLst/>
          </a:prstGeom>
          <a:ln cap="flat" w="57150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509907" y="5602667"/>
            <a:ext cx="1285875" cy="57150"/>
          </a:xfrm>
          <a:prstGeom prst="line">
            <a:avLst/>
          </a:prstGeom>
          <a:ln cap="flat" w="57150">
            <a:solidFill>
              <a:srgbClr val="18AFD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177893" y="5602667"/>
            <a:ext cx="1201605" cy="57150"/>
          </a:xfrm>
          <a:prstGeom prst="line">
            <a:avLst/>
          </a:prstGeom>
          <a:ln cap="flat" w="57150">
            <a:solidFill>
              <a:srgbClr val="1C88C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61610" y="5602667"/>
            <a:ext cx="1317078" cy="57150"/>
          </a:xfrm>
          <a:prstGeom prst="line">
            <a:avLst/>
          </a:prstGeom>
          <a:ln cap="flat" w="57150">
            <a:solidFill>
              <a:srgbClr val="13538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4940186"/>
            <a:ext cx="1382111" cy="1382111"/>
            <a:chOff x="0" y="0"/>
            <a:chExt cx="1842815" cy="184281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6EAE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460931" y="470885"/>
              <a:ext cx="945759" cy="901045"/>
              <a:chOff x="0" y="0"/>
              <a:chExt cx="1772920" cy="16891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-8890" y="-5080"/>
                <a:ext cx="1789430" cy="1701800"/>
              </a:xfrm>
              <a:custGeom>
                <a:avLst/>
                <a:gdLst/>
                <a:ahLst/>
                <a:cxnLst/>
                <a:rect r="r" b="b" t="t" l="l"/>
                <a:pathLst>
                  <a:path h="1701800" w="1789430">
                    <a:moveTo>
                      <a:pt x="922020" y="21590"/>
                    </a:moveTo>
                    <a:lnTo>
                      <a:pt x="1172210" y="529590"/>
                    </a:lnTo>
                    <a:cubicBezTo>
                      <a:pt x="1176020" y="538480"/>
                      <a:pt x="1184910" y="544830"/>
                      <a:pt x="1195070" y="546100"/>
                    </a:cubicBezTo>
                    <a:lnTo>
                      <a:pt x="1755140" y="627380"/>
                    </a:lnTo>
                    <a:cubicBezTo>
                      <a:pt x="1779270" y="631190"/>
                      <a:pt x="1789430" y="661670"/>
                      <a:pt x="1771650" y="678180"/>
                    </a:cubicBezTo>
                    <a:lnTo>
                      <a:pt x="1366520" y="1073150"/>
                    </a:lnTo>
                    <a:cubicBezTo>
                      <a:pt x="1358900" y="1079500"/>
                      <a:pt x="1356360" y="1089660"/>
                      <a:pt x="1357630" y="1099820"/>
                    </a:cubicBezTo>
                    <a:lnTo>
                      <a:pt x="1452880" y="1658620"/>
                    </a:lnTo>
                    <a:cubicBezTo>
                      <a:pt x="1456690" y="1682750"/>
                      <a:pt x="1431290" y="1701800"/>
                      <a:pt x="1409700" y="1690370"/>
                    </a:cubicBezTo>
                    <a:lnTo>
                      <a:pt x="908050" y="1426210"/>
                    </a:lnTo>
                    <a:cubicBezTo>
                      <a:pt x="899160" y="1421130"/>
                      <a:pt x="889000" y="1421130"/>
                      <a:pt x="880110" y="1426210"/>
                    </a:cubicBezTo>
                    <a:lnTo>
                      <a:pt x="378460" y="1690370"/>
                    </a:lnTo>
                    <a:cubicBezTo>
                      <a:pt x="356870" y="1701800"/>
                      <a:pt x="331470" y="1682750"/>
                      <a:pt x="335280" y="1658620"/>
                    </a:cubicBezTo>
                    <a:lnTo>
                      <a:pt x="430530" y="1099820"/>
                    </a:lnTo>
                    <a:cubicBezTo>
                      <a:pt x="431800" y="1089660"/>
                      <a:pt x="429260" y="1080770"/>
                      <a:pt x="421640" y="1073150"/>
                    </a:cubicBezTo>
                    <a:lnTo>
                      <a:pt x="17780" y="678180"/>
                    </a:lnTo>
                    <a:cubicBezTo>
                      <a:pt x="0" y="660400"/>
                      <a:pt x="10160" y="631190"/>
                      <a:pt x="34290" y="627380"/>
                    </a:cubicBezTo>
                    <a:lnTo>
                      <a:pt x="594360" y="546100"/>
                    </a:lnTo>
                    <a:cubicBezTo>
                      <a:pt x="604520" y="544830"/>
                      <a:pt x="612140" y="538480"/>
                      <a:pt x="617220" y="529590"/>
                    </a:cubicBezTo>
                    <a:lnTo>
                      <a:pt x="867410" y="21590"/>
                    </a:lnTo>
                    <a:cubicBezTo>
                      <a:pt x="878840" y="0"/>
                      <a:pt x="910590" y="0"/>
                      <a:pt x="922020" y="215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4484928" y="4940186"/>
            <a:ext cx="1382111" cy="1382111"/>
            <a:chOff x="0" y="0"/>
            <a:chExt cx="1842815" cy="184281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DAD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16564" y="577196"/>
              <a:ext cx="1009686" cy="688422"/>
            </a:xfrm>
            <a:custGeom>
              <a:avLst/>
              <a:gdLst/>
              <a:ahLst/>
              <a:cxnLst/>
              <a:rect r="r" b="b" t="t" l="l"/>
              <a:pathLst>
                <a:path h="688422" w="1009686">
                  <a:moveTo>
                    <a:pt x="0" y="0"/>
                  </a:moveTo>
                  <a:lnTo>
                    <a:pt x="1009686" y="0"/>
                  </a:lnTo>
                  <a:lnTo>
                    <a:pt x="1009686" y="688423"/>
                  </a:lnTo>
                  <a:lnTo>
                    <a:pt x="0" y="688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127796" y="4940186"/>
            <a:ext cx="1382111" cy="1382111"/>
            <a:chOff x="0" y="0"/>
            <a:chExt cx="1842815" cy="184281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7C9E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483646" y="483646"/>
              <a:ext cx="875523" cy="875523"/>
            </a:xfrm>
            <a:custGeom>
              <a:avLst/>
              <a:gdLst/>
              <a:ahLst/>
              <a:cxnLst/>
              <a:rect r="r" b="b" t="t" l="l"/>
              <a:pathLst>
                <a:path h="875523" w="875523">
                  <a:moveTo>
                    <a:pt x="0" y="0"/>
                  </a:moveTo>
                  <a:lnTo>
                    <a:pt x="875523" y="0"/>
                  </a:lnTo>
                  <a:lnTo>
                    <a:pt x="875523" y="875523"/>
                  </a:lnTo>
                  <a:lnTo>
                    <a:pt x="0" y="875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795782" y="4940186"/>
            <a:ext cx="1382111" cy="1382111"/>
            <a:chOff x="0" y="0"/>
            <a:chExt cx="1842815" cy="184281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AFD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529899" y="569050"/>
              <a:ext cx="783017" cy="704715"/>
            </a:xfrm>
            <a:custGeom>
              <a:avLst/>
              <a:gdLst/>
              <a:ahLst/>
              <a:cxnLst/>
              <a:rect r="r" b="b" t="t" l="l"/>
              <a:pathLst>
                <a:path h="704715" w="783017">
                  <a:moveTo>
                    <a:pt x="0" y="0"/>
                  </a:moveTo>
                  <a:lnTo>
                    <a:pt x="783017" y="0"/>
                  </a:lnTo>
                  <a:lnTo>
                    <a:pt x="783017" y="704715"/>
                  </a:lnTo>
                  <a:lnTo>
                    <a:pt x="0" y="704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379498" y="4940186"/>
            <a:ext cx="1382111" cy="1382111"/>
            <a:chOff x="0" y="0"/>
            <a:chExt cx="1842815" cy="1842815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C88C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656634" y="526348"/>
              <a:ext cx="529548" cy="790119"/>
            </a:xfrm>
            <a:custGeom>
              <a:avLst/>
              <a:gdLst/>
              <a:ahLst/>
              <a:cxnLst/>
              <a:rect r="r" b="b" t="t" l="l"/>
              <a:pathLst>
                <a:path h="790119" w="529548">
                  <a:moveTo>
                    <a:pt x="0" y="0"/>
                  </a:moveTo>
                  <a:lnTo>
                    <a:pt x="529547" y="0"/>
                  </a:lnTo>
                  <a:lnTo>
                    <a:pt x="529547" y="790119"/>
                  </a:lnTo>
                  <a:lnTo>
                    <a:pt x="0" y="790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5078687" y="4940186"/>
            <a:ext cx="1382111" cy="1382111"/>
            <a:chOff x="0" y="0"/>
            <a:chExt cx="1842815" cy="1842815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577832" y="426002"/>
              <a:ext cx="687150" cy="933167"/>
            </a:xfrm>
            <a:custGeom>
              <a:avLst/>
              <a:gdLst/>
              <a:ahLst/>
              <a:cxnLst/>
              <a:rect r="r" b="b" t="t" l="l"/>
              <a:pathLst>
                <a:path h="933167" w="687150">
                  <a:moveTo>
                    <a:pt x="0" y="0"/>
                  </a:moveTo>
                  <a:lnTo>
                    <a:pt x="687151" y="0"/>
                  </a:lnTo>
                  <a:lnTo>
                    <a:pt x="687151" y="933167"/>
                  </a:lnTo>
                  <a:lnTo>
                    <a:pt x="0" y="933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497096" y="6712822"/>
            <a:ext cx="2042322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Ettore Sottsass organizes a meeting with designers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97096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1980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33780" y="6713711"/>
            <a:ext cx="2069549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Coined a design called Memphis based on Sottsass' company, The Memphis Group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147393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1981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797690" y="6712822"/>
            <a:ext cx="2042322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Resurfaced and inspired a Fall/Winter fashion collection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797690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2011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465677" y="6713711"/>
            <a:ext cx="2042322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Inspired colorful knitwear designs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447987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2015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024947" y="6712822"/>
            <a:ext cx="2091214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Auction of the largest collection of Memphis designs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049393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2016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748582" y="6713711"/>
            <a:ext cx="2042322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 revival of nostalgia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748582" y="4103891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91919"/>
                </a:solidFill>
                <a:latin typeface="Aileron Bold"/>
              </a:rPr>
              <a:t>PRESENT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1973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830574"/>
            <a:ext cx="16230600" cy="1427726"/>
            <a:chOff x="0" y="0"/>
            <a:chExt cx="4274726" cy="3760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6027"/>
            </a:xfrm>
            <a:custGeom>
              <a:avLst/>
              <a:gdLst/>
              <a:ahLst/>
              <a:cxnLst/>
              <a:rect r="r" b="b" t="t" l="l"/>
              <a:pathLst>
                <a:path h="3760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76027"/>
                  </a:lnTo>
                  <a:lnTo>
                    <a:pt x="0" y="376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74726" cy="43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Aileron"/>
                </a:rPr>
                <a:t>       Bring your presentation to the next level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09385" y="1000125"/>
            <a:ext cx="414991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Aileron Bold"/>
              </a:rPr>
              <a:t>PUBLIC SPEAKING 101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53529"/>
            <a:ext cx="10677585" cy="349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FFFFFF"/>
                </a:solidFill>
                <a:latin typeface="Aileron Heavy"/>
              </a:rPr>
              <a:t>The Power of Visual Charts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635565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191919"/>
                </a:solidFill>
                <a:latin typeface="Aileron Bold"/>
              </a:rPr>
              <a:t>Empower with visual charts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7872749"/>
            <a:ext cx="6355659" cy="1385551"/>
            <a:chOff x="0" y="0"/>
            <a:chExt cx="8474212" cy="18474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847421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3000">
                  <a:solidFill>
                    <a:srgbClr val="191919"/>
                  </a:solidFill>
                  <a:latin typeface="Aileron"/>
                </a:rPr>
                <a:t>Share info that resonates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80297"/>
              <a:ext cx="8474212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>
                  <a:solidFill>
                    <a:srgbClr val="191919"/>
                  </a:solidFill>
                  <a:latin typeface="Aileron"/>
                </a:rPr>
                <a:t>Visual charts make data and numbers on</a:t>
              </a:r>
            </a:p>
            <a:p>
              <a:pPr>
                <a:lnSpc>
                  <a:spcPts val="2939"/>
                </a:lnSpc>
              </a:pPr>
              <a:r>
                <a:rPr lang="en-US" sz="2099">
                  <a:solidFill>
                    <a:srgbClr val="191919"/>
                  </a:solidFill>
                  <a:latin typeface="Aileron"/>
                </a:rPr>
                <a:t>presentations interesting and memorable.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2232967" y="4231967"/>
            <a:ext cx="10287000" cy="1823066"/>
            <a:chOff x="0" y="0"/>
            <a:chExt cx="2709333" cy="4801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480149"/>
            </a:xfrm>
            <a:custGeom>
              <a:avLst/>
              <a:gdLst/>
              <a:ahLst/>
              <a:cxnLst/>
              <a:rect r="r" b="b" t="t" l="l"/>
              <a:pathLst>
                <a:path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3" cy="5182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spc="54">
                  <a:solidFill>
                    <a:srgbClr val="FFFFFF"/>
                  </a:solidFill>
                  <a:latin typeface="Aileron"/>
                </a:rPr>
                <a:t>The Power of Visual Charts.             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77666" y="1028700"/>
            <a:ext cx="6856191" cy="8229600"/>
            <a:chOff x="0" y="0"/>
            <a:chExt cx="1805746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05746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05746">
                  <a:moveTo>
                    <a:pt x="0" y="0"/>
                  </a:moveTo>
                  <a:lnTo>
                    <a:pt x="1805746" y="0"/>
                  </a:lnTo>
                  <a:lnTo>
                    <a:pt x="180574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DF0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80574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6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27556" y="1321544"/>
            <a:ext cx="6156412" cy="7643911"/>
            <a:chOff x="0" y="0"/>
            <a:chExt cx="8208550" cy="1019188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0" t="22718" r="0" b="22718"/>
            <a:stretch>
              <a:fillRect/>
            </a:stretch>
          </p:blipFill>
          <p:spPr>
            <a:xfrm flipH="false" flipV="false">
              <a:off x="0" y="0"/>
              <a:ext cx="8208550" cy="6709921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/>
            <a:srcRect l="0" t="16105" r="0" b="16105"/>
            <a:stretch>
              <a:fillRect/>
            </a:stretch>
          </p:blipFill>
          <p:spPr>
            <a:xfrm flipH="false" flipV="false">
              <a:off x="0" y="6836921"/>
              <a:ext cx="8208550" cy="3354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0002" y="1028700"/>
            <a:ext cx="14287996" cy="1159261"/>
            <a:chOff x="0" y="0"/>
            <a:chExt cx="19050662" cy="15456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22771"/>
              <a:ext cx="19050662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Convey a great number of information in an effective and visual manner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9050662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Aileron Bold"/>
                </a:rPr>
                <a:t>ADVANTAGES OF VISUAL CHARTS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4210019"/>
          <a:ext cx="16230600" cy="4853497"/>
        </p:xfrm>
        <a:graphic>
          <a:graphicData uri="http://schemas.openxmlformats.org/drawingml/2006/table">
            <a:tbl>
              <a:tblPr/>
              <a:tblGrid>
                <a:gridCol w="3784663"/>
                <a:gridCol w="3784663"/>
                <a:gridCol w="3784663"/>
                <a:gridCol w="3784663"/>
              </a:tblGrid>
              <a:tr h="1609026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SIMPLIFIES STATISTICS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EASY TO UNDERSTAND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ADDS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CREDIBILITY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MAKES 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AN IMPACT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47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SIMPLIFIES STATISTICS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EASY TO UNDERSTAND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ADDS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CREDIBILITY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MAKES 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AN IMPACT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2097439" y="3565461"/>
            <a:ext cx="1646074" cy="1289115"/>
            <a:chOff x="0" y="0"/>
            <a:chExt cx="433534" cy="339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46455" y="3565461"/>
            <a:ext cx="1646074" cy="1289115"/>
            <a:chOff x="0" y="0"/>
            <a:chExt cx="433534" cy="339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395471" y="3565461"/>
            <a:ext cx="1646074" cy="1289115"/>
            <a:chOff x="0" y="0"/>
            <a:chExt cx="433534" cy="3395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44487" y="3565461"/>
            <a:ext cx="1646074" cy="1289115"/>
            <a:chOff x="0" y="0"/>
            <a:chExt cx="433534" cy="339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072502" y="3914997"/>
            <a:ext cx="590043" cy="590043"/>
          </a:xfrm>
          <a:custGeom>
            <a:avLst/>
            <a:gdLst/>
            <a:ahLst/>
            <a:cxnLst/>
            <a:rect r="r" b="b" t="t" l="l"/>
            <a:pathLst>
              <a:path h="590043" w="590043">
                <a:moveTo>
                  <a:pt x="0" y="0"/>
                </a:moveTo>
                <a:lnTo>
                  <a:pt x="590043" y="0"/>
                </a:lnTo>
                <a:lnTo>
                  <a:pt x="590043" y="590043"/>
                </a:lnTo>
                <a:lnTo>
                  <a:pt x="0" y="59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47278" y="3889535"/>
            <a:ext cx="746396" cy="640968"/>
          </a:xfrm>
          <a:custGeom>
            <a:avLst/>
            <a:gdLst/>
            <a:ahLst/>
            <a:cxnLst/>
            <a:rect r="r" b="b" t="t" l="l"/>
            <a:pathLst>
              <a:path h="640968" w="746396">
                <a:moveTo>
                  <a:pt x="0" y="0"/>
                </a:moveTo>
                <a:lnTo>
                  <a:pt x="746396" y="0"/>
                </a:lnTo>
                <a:lnTo>
                  <a:pt x="746396" y="640967"/>
                </a:lnTo>
                <a:lnTo>
                  <a:pt x="0" y="640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2848588">
            <a:off x="10971701" y="3949971"/>
            <a:ext cx="520095" cy="520095"/>
          </a:xfrm>
          <a:custGeom>
            <a:avLst/>
            <a:gdLst/>
            <a:ahLst/>
            <a:cxnLst/>
            <a:rect r="r" b="b" t="t" l="l"/>
            <a:pathLst>
              <a:path h="520095" w="520095">
                <a:moveTo>
                  <a:pt x="0" y="0"/>
                </a:moveTo>
                <a:lnTo>
                  <a:pt x="520095" y="0"/>
                </a:lnTo>
                <a:lnTo>
                  <a:pt x="520095" y="520095"/>
                </a:lnTo>
                <a:lnTo>
                  <a:pt x="0" y="520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714833" y="3872127"/>
            <a:ext cx="709319" cy="675784"/>
            <a:chOff x="0" y="0"/>
            <a:chExt cx="1772920" cy="1689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18499" y="3091873"/>
            <a:ext cx="840801" cy="840798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9553" t="-16782" r="-10272" b="-9295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418499" y="2060287"/>
            <a:ext cx="840801" cy="84079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2872" t="-6509" r="-8218" b="-10512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418499" y="1028700"/>
            <a:ext cx="840801" cy="84079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8563" r="0" b="-4143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515278" y="2796425"/>
            <a:ext cx="2506383" cy="1451986"/>
            <a:chOff x="0" y="0"/>
            <a:chExt cx="1035847" cy="600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5847" cy="600082"/>
            </a:xfrm>
            <a:custGeom>
              <a:avLst/>
              <a:gdLst/>
              <a:ahLst/>
              <a:cxnLst/>
              <a:rect r="r" b="b" t="t" l="l"/>
              <a:pathLst>
                <a:path h="60008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538304"/>
                  </a:lnTo>
                  <a:cubicBezTo>
                    <a:pt x="1035847" y="554689"/>
                    <a:pt x="1029338" y="570402"/>
                    <a:pt x="1017753" y="581988"/>
                  </a:cubicBezTo>
                  <a:cubicBezTo>
                    <a:pt x="1006167" y="593573"/>
                    <a:pt x="990454" y="600082"/>
                    <a:pt x="974070" y="600082"/>
                  </a:cubicBezTo>
                  <a:lnTo>
                    <a:pt x="61778" y="600082"/>
                  </a:lnTo>
                  <a:cubicBezTo>
                    <a:pt x="27659" y="600082"/>
                    <a:pt x="0" y="572423"/>
                    <a:pt x="0" y="538304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35847" cy="63818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Write a note here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503" y="3828011"/>
            <a:ext cx="2109563" cy="210956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Write a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note here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48069" y="2376026"/>
            <a:ext cx="840801" cy="840798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4769" t="-6509" r="-12643" b="-11461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459884" y="3407612"/>
            <a:ext cx="840801" cy="840798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14381" r="0" b="-35618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466216" y="7434938"/>
            <a:ext cx="1793084" cy="179308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6353" y="0"/>
                  </a:moveTo>
                  <a:lnTo>
                    <a:pt x="726447" y="0"/>
                  </a:lnTo>
                  <a:cubicBezTo>
                    <a:pt x="749349" y="0"/>
                    <a:pt x="771313" y="9098"/>
                    <a:pt x="787508" y="25292"/>
                  </a:cubicBezTo>
                  <a:cubicBezTo>
                    <a:pt x="803702" y="41487"/>
                    <a:pt x="812800" y="63451"/>
                    <a:pt x="812800" y="86353"/>
                  </a:cubicBezTo>
                  <a:lnTo>
                    <a:pt x="812800" y="726447"/>
                  </a:lnTo>
                  <a:cubicBezTo>
                    <a:pt x="812800" y="749349"/>
                    <a:pt x="803702" y="771313"/>
                    <a:pt x="787508" y="787508"/>
                  </a:cubicBezTo>
                  <a:cubicBezTo>
                    <a:pt x="771313" y="803702"/>
                    <a:pt x="749349" y="812800"/>
                    <a:pt x="726447" y="812800"/>
                  </a:cubicBezTo>
                  <a:lnTo>
                    <a:pt x="86353" y="812800"/>
                  </a:lnTo>
                  <a:cubicBezTo>
                    <a:pt x="63451" y="812800"/>
                    <a:pt x="41487" y="803702"/>
                    <a:pt x="25292" y="787508"/>
                  </a:cubicBezTo>
                  <a:cubicBezTo>
                    <a:pt x="9098" y="771313"/>
                    <a:pt x="0" y="749349"/>
                    <a:pt x="0" y="726447"/>
                  </a:cubicBezTo>
                  <a:lnTo>
                    <a:pt x="0" y="86353"/>
                  </a:lnTo>
                  <a:cubicBezTo>
                    <a:pt x="0" y="63451"/>
                    <a:pt x="9098" y="41487"/>
                    <a:pt x="25292" y="25292"/>
                  </a:cubicBezTo>
                  <a:cubicBezTo>
                    <a:pt x="41487" y="9098"/>
                    <a:pt x="63451" y="0"/>
                    <a:pt x="8635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ileron"/>
                </a:rPr>
                <a:t>Copy a note, drag to the board, and write your ideas.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66311" y="7434938"/>
            <a:ext cx="1793084" cy="179308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ileron"/>
                </a:rPr>
                <a:t>Copy a note, drag to the board, and write your ideas.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465772"/>
            <a:ext cx="3512751" cy="2762250"/>
            <a:chOff x="0" y="0"/>
            <a:chExt cx="2650070" cy="208388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50070" cy="2083881"/>
            </a:xfrm>
            <a:custGeom>
              <a:avLst/>
              <a:gdLst/>
              <a:ahLst/>
              <a:cxnLst/>
              <a:rect r="r" b="b" t="t" l="l"/>
              <a:pathLst>
                <a:path h="2083881" w="2650070">
                  <a:moveTo>
                    <a:pt x="66118" y="0"/>
                  </a:moveTo>
                  <a:lnTo>
                    <a:pt x="2583952" y="0"/>
                  </a:lnTo>
                  <a:cubicBezTo>
                    <a:pt x="2620468" y="0"/>
                    <a:pt x="2650070" y="29602"/>
                    <a:pt x="2650070" y="66118"/>
                  </a:cubicBezTo>
                  <a:lnTo>
                    <a:pt x="2650070" y="2017763"/>
                  </a:lnTo>
                  <a:cubicBezTo>
                    <a:pt x="2650070" y="2054279"/>
                    <a:pt x="2620468" y="2083881"/>
                    <a:pt x="2583952" y="2083881"/>
                  </a:cubicBezTo>
                  <a:lnTo>
                    <a:pt x="66118" y="2083881"/>
                  </a:lnTo>
                  <a:cubicBezTo>
                    <a:pt x="48583" y="2083881"/>
                    <a:pt x="31765" y="2076915"/>
                    <a:pt x="19366" y="2064515"/>
                  </a:cubicBezTo>
                  <a:cubicBezTo>
                    <a:pt x="6966" y="2052116"/>
                    <a:pt x="0" y="2035298"/>
                    <a:pt x="0" y="2017763"/>
                  </a:cubicBezTo>
                  <a:lnTo>
                    <a:pt x="0" y="66118"/>
                  </a:lnTo>
                  <a:cubicBezTo>
                    <a:pt x="0" y="48583"/>
                    <a:pt x="6966" y="31765"/>
                    <a:pt x="19366" y="19366"/>
                  </a:cubicBezTo>
                  <a:cubicBezTo>
                    <a:pt x="31765" y="6966"/>
                    <a:pt x="48583" y="0"/>
                    <a:pt x="66118" y="0"/>
                  </a:cubicBezTo>
                  <a:close/>
                </a:path>
              </a:pathLst>
            </a:custGeom>
            <a:solidFill>
              <a:srgbClr val="EDF0F2"/>
            </a:solidFill>
            <a:ln cap="rnd">
              <a:noFill/>
              <a:prstDash val="sysDot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650070" cy="2112456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Tip: 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Collaboration makes teamwork easier! Click "Share" and invite your teammates to fill this up. Use this page for bulletins, brainstorms, and other fun team ideas. </a:t>
              </a:r>
            </a:p>
            <a:p>
              <a:pPr>
                <a:lnSpc>
                  <a:spcPts val="1960"/>
                </a:lnSpc>
              </a:p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of the slide, or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below, for the option to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this page into a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for more space!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019175"/>
            <a:ext cx="690636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ileron Bold"/>
              </a:rPr>
              <a:t>WHITEBOARD PAGE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95399" y="4002480"/>
            <a:ext cx="3086100" cy="154305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368770"/>
                  </a:lnTo>
                  <a:cubicBezTo>
                    <a:pt x="812800" y="378750"/>
                    <a:pt x="808835" y="388322"/>
                    <a:pt x="801779" y="395379"/>
                  </a:cubicBezTo>
                  <a:cubicBezTo>
                    <a:pt x="794722" y="402435"/>
                    <a:pt x="785150" y="406400"/>
                    <a:pt x="775170" y="406400"/>
                  </a:cubicBezTo>
                  <a:lnTo>
                    <a:pt x="37630" y="406400"/>
                  </a:lnTo>
                  <a:cubicBezTo>
                    <a:pt x="27650" y="406400"/>
                    <a:pt x="18078" y="402435"/>
                    <a:pt x="11021" y="395379"/>
                  </a:cubicBezTo>
                  <a:cubicBezTo>
                    <a:pt x="3965" y="388322"/>
                    <a:pt x="0" y="378750"/>
                    <a:pt x="0" y="368770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ileron"/>
                </a:rPr>
                <a:t>Add a main topic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0489271" y="5320703"/>
            <a:ext cx="1885432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8672810" y="3503600"/>
            <a:ext cx="950327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8565945" y="6096990"/>
            <a:ext cx="115055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>
            <a:off x="6098881" y="4742610"/>
            <a:ext cx="1496557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9" id="9"/>
          <p:cNvGrpSpPr/>
          <p:nvPr/>
        </p:nvGrpSpPr>
        <p:grpSpPr>
          <a:xfrm rot="0">
            <a:off x="3603369" y="4292115"/>
            <a:ext cx="2495550" cy="933450"/>
            <a:chOff x="0" y="0"/>
            <a:chExt cx="657264" cy="2458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909722" y="2118894"/>
            <a:ext cx="2495550" cy="933450"/>
            <a:chOff x="0" y="0"/>
            <a:chExt cx="657264" cy="2458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96225" y="6696075"/>
            <a:ext cx="2495550" cy="933450"/>
            <a:chOff x="0" y="0"/>
            <a:chExt cx="657264" cy="2458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82475" y="5448300"/>
            <a:ext cx="2495550" cy="933450"/>
            <a:chOff x="0" y="0"/>
            <a:chExt cx="657264" cy="245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429212" y="2731877"/>
            <a:ext cx="2495550" cy="933450"/>
            <a:chOff x="0" y="0"/>
            <a:chExt cx="657264" cy="2458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320543" y="2868298"/>
            <a:ext cx="119339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1437388" y="1468903"/>
            <a:ext cx="2495550" cy="933450"/>
            <a:chOff x="0" y="0"/>
            <a:chExt cx="657264" cy="2458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0311463" y="2236811"/>
            <a:ext cx="1219735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9" id="29"/>
          <p:cNvSpPr/>
          <p:nvPr/>
        </p:nvSpPr>
        <p:spPr>
          <a:xfrm>
            <a:off x="13843315" y="3495766"/>
            <a:ext cx="1346409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0" id="30"/>
          <p:cNvSpPr/>
          <p:nvPr/>
        </p:nvSpPr>
        <p:spPr>
          <a:xfrm>
            <a:off x="13762855" y="2708064"/>
            <a:ext cx="1507329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15108278" y="3373830"/>
            <a:ext cx="1866900" cy="933450"/>
            <a:chOff x="0" y="0"/>
            <a:chExt cx="491694" cy="2458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108278" y="1798427"/>
            <a:ext cx="1866900" cy="933450"/>
            <a:chOff x="0" y="0"/>
            <a:chExt cx="491694" cy="2458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142665" y="7959048"/>
            <a:ext cx="2495550" cy="933450"/>
            <a:chOff x="0" y="0"/>
            <a:chExt cx="657264" cy="2458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6375916" y="7770474"/>
            <a:ext cx="178260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41" id="41"/>
          <p:cNvGrpSpPr/>
          <p:nvPr/>
        </p:nvGrpSpPr>
        <p:grpSpPr>
          <a:xfrm rot="0">
            <a:off x="4150841" y="6696075"/>
            <a:ext cx="2495550" cy="933450"/>
            <a:chOff x="0" y="0"/>
            <a:chExt cx="657264" cy="24584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6646391" y="7138988"/>
            <a:ext cx="1249834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>
            <a:off x="2884093" y="8522302"/>
            <a:ext cx="127007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6" id="46"/>
          <p:cNvSpPr/>
          <p:nvPr/>
        </p:nvSpPr>
        <p:spPr>
          <a:xfrm>
            <a:off x="2725071" y="7893020"/>
            <a:ext cx="1600312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028700" y="8199731"/>
            <a:ext cx="1866900" cy="933450"/>
            <a:chOff x="0" y="0"/>
            <a:chExt cx="491694" cy="24584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40889" y="6941168"/>
            <a:ext cx="1866900" cy="933450"/>
            <a:chOff x="0" y="0"/>
            <a:chExt cx="491694" cy="24584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982702" y="7263048"/>
            <a:ext cx="4660002" cy="2362200"/>
            <a:chOff x="0" y="0"/>
            <a:chExt cx="1227326" cy="62214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27326" cy="622143"/>
            </a:xfrm>
            <a:custGeom>
              <a:avLst/>
              <a:gdLst/>
              <a:ahLst/>
              <a:cxnLst/>
              <a:rect r="r" b="b" t="t" l="l"/>
              <a:pathLst>
                <a:path h="622143" w="1227326">
                  <a:moveTo>
                    <a:pt x="33227" y="0"/>
                  </a:moveTo>
                  <a:lnTo>
                    <a:pt x="1194098" y="0"/>
                  </a:lnTo>
                  <a:cubicBezTo>
                    <a:pt x="1212449" y="0"/>
                    <a:pt x="1227326" y="14876"/>
                    <a:pt x="1227326" y="33227"/>
                  </a:cubicBezTo>
                  <a:lnTo>
                    <a:pt x="1227326" y="588916"/>
                  </a:lnTo>
                  <a:cubicBezTo>
                    <a:pt x="1227326" y="607267"/>
                    <a:pt x="1212449" y="622143"/>
                    <a:pt x="1194098" y="622143"/>
                  </a:cubicBezTo>
                  <a:lnTo>
                    <a:pt x="33227" y="622143"/>
                  </a:lnTo>
                  <a:cubicBezTo>
                    <a:pt x="14876" y="622143"/>
                    <a:pt x="0" y="607267"/>
                    <a:pt x="0" y="588916"/>
                  </a:cubicBezTo>
                  <a:lnTo>
                    <a:pt x="0" y="33227"/>
                  </a:lnTo>
                  <a:cubicBezTo>
                    <a:pt x="0" y="14876"/>
                    <a:pt x="14876" y="0"/>
                    <a:pt x="33227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1227326" cy="6507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Tip: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Collaboration makes teamwork easier! Click "Share" and invite your teammates to fill this up. Use this page for bulletins, brainstorms, and other fun team ideas. </a:t>
              </a:r>
            </a:p>
            <a:p>
              <a:pPr>
                <a:lnSpc>
                  <a:spcPts val="1960"/>
                </a:lnSpc>
              </a:pPr>
            </a:p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of the slide, or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below, for the option to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this page into a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for more space!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028700" y="1019175"/>
            <a:ext cx="623852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ileron Bold"/>
              </a:rPr>
              <a:t>COLLABORATE ON A WHITEBOARD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406640"/>
            <a:ext cx="4852758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Use these design resource in your</a:t>
            </a: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Canva Presentation. Happy designing!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 </a:t>
            </a:r>
          </a:p>
          <a:p>
            <a:pPr>
              <a:lnSpc>
                <a:spcPts val="2939"/>
              </a:lnSpc>
            </a:p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Don't forget to delete or hide this page before presenting.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407349" y="1082824"/>
            <a:ext cx="1868697" cy="1756352"/>
            <a:chOff x="0" y="0"/>
            <a:chExt cx="530380" cy="4984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0380" cy="498493"/>
            </a:xfrm>
            <a:custGeom>
              <a:avLst/>
              <a:gdLst/>
              <a:ahLst/>
              <a:cxnLst/>
              <a:rect r="r" b="b" t="t" l="l"/>
              <a:pathLst>
                <a:path h="498493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498493"/>
                  </a:lnTo>
                  <a:lnTo>
                    <a:pt x="0" y="498493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0380" cy="53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35180" y="1082824"/>
            <a:ext cx="1868697" cy="18686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866266" y="1082824"/>
            <a:ext cx="1868697" cy="1635110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97352" y="1082824"/>
            <a:ext cx="1868697" cy="18686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07349" y="3391505"/>
            <a:ext cx="1868697" cy="186869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1651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35180" y="3391505"/>
            <a:ext cx="1868697" cy="1868697"/>
            <a:chOff x="0" y="0"/>
            <a:chExt cx="698500" cy="698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698500"/>
            </a:xfrm>
            <a:custGeom>
              <a:avLst/>
              <a:gdLst/>
              <a:ahLst/>
              <a:cxnLst/>
              <a:rect r="r" b="b" t="t" l="l"/>
              <a:pathLst>
                <a:path h="6985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495300"/>
                  </a:lnTo>
                  <a:lnTo>
                    <a:pt x="349250" y="698500"/>
                  </a:lnTo>
                  <a:lnTo>
                    <a:pt x="0" y="4953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45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866266" y="3391505"/>
            <a:ext cx="1868697" cy="186869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609600" y="812800"/>
                  </a:lnTo>
                  <a:lnTo>
                    <a:pt x="203200" y="812800"/>
                  </a:lnTo>
                  <a:lnTo>
                    <a:pt x="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4300" y="-38100"/>
              <a:ext cx="5842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097352" y="3391505"/>
            <a:ext cx="1868697" cy="18686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407349" y="5789735"/>
            <a:ext cx="1868697" cy="1781102"/>
            <a:chOff x="0" y="0"/>
            <a:chExt cx="812800" cy="7747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635180" y="5702140"/>
            <a:ext cx="1868697" cy="186869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866266" y="5702140"/>
            <a:ext cx="1868697" cy="186869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097352" y="5702140"/>
            <a:ext cx="1868697" cy="186869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41" id="41"/>
          <p:cNvSpPr/>
          <p:nvPr/>
        </p:nvSpPr>
        <p:spPr>
          <a:xfrm rot="0">
            <a:off x="8323409" y="8259495"/>
            <a:ext cx="3971622" cy="0"/>
          </a:xfrm>
          <a:prstGeom prst="line">
            <a:avLst/>
          </a:prstGeom>
          <a:ln cap="flat" w="3810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0">
            <a:off x="13012918" y="8259495"/>
            <a:ext cx="3953131" cy="0"/>
          </a:xfrm>
          <a:prstGeom prst="line">
            <a:avLst/>
          </a:prstGeom>
          <a:ln cap="flat" w="38100">
            <a:solidFill>
              <a:srgbClr val="86EAE9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0">
            <a:off x="8323409" y="8703260"/>
            <a:ext cx="3971622" cy="0"/>
          </a:xfrm>
          <a:prstGeom prst="line">
            <a:avLst/>
          </a:prstGeom>
          <a:ln cap="flat" w="38100">
            <a:solidFill>
              <a:srgbClr val="18AFD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rot="0">
            <a:off x="13012918" y="8703260"/>
            <a:ext cx="3953131" cy="0"/>
          </a:xfrm>
          <a:prstGeom prst="line">
            <a:avLst/>
          </a:prstGeom>
          <a:ln cap="flat" w="38100">
            <a:solidFill>
              <a:srgbClr val="18AFD6"/>
            </a:solidFill>
            <a:prstDash val="lgDash"/>
            <a:headEnd type="oval" len="lg" w="lg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 rot="0">
            <a:off x="8323409" y="9166076"/>
            <a:ext cx="3971622" cy="0"/>
          </a:xfrm>
          <a:prstGeom prst="line">
            <a:avLst/>
          </a:prstGeom>
          <a:ln cap="flat" w="38100">
            <a:solidFill>
              <a:srgbClr val="86EAE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rot="0">
            <a:off x="13012918" y="9147026"/>
            <a:ext cx="3953131" cy="0"/>
          </a:xfrm>
          <a:prstGeom prst="line">
            <a:avLst/>
          </a:prstGeom>
          <a:ln cap="flat" w="38100">
            <a:solidFill>
              <a:srgbClr val="86EAE9"/>
            </a:solidFill>
            <a:prstDash val="sysDot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282908" y="1724723"/>
            <a:ext cx="1163180" cy="1271867"/>
          </a:xfrm>
          <a:custGeom>
            <a:avLst/>
            <a:gdLst/>
            <a:ahLst/>
            <a:cxnLst/>
            <a:rect r="r" b="b" t="t" l="l"/>
            <a:pathLst>
              <a:path h="1271867" w="1163180">
                <a:moveTo>
                  <a:pt x="0" y="0"/>
                </a:moveTo>
                <a:lnTo>
                  <a:pt x="1163180" y="0"/>
                </a:lnTo>
                <a:lnTo>
                  <a:pt x="1163180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0964" y="1724723"/>
            <a:ext cx="807057" cy="1271867"/>
          </a:xfrm>
          <a:custGeom>
            <a:avLst/>
            <a:gdLst/>
            <a:ahLst/>
            <a:cxnLst/>
            <a:rect r="r" b="b" t="t" l="l"/>
            <a:pathLst>
              <a:path h="1271867" w="807057">
                <a:moveTo>
                  <a:pt x="0" y="0"/>
                </a:moveTo>
                <a:lnTo>
                  <a:pt x="807057" y="0"/>
                </a:lnTo>
                <a:lnTo>
                  <a:pt x="807057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25665" y="1724723"/>
            <a:ext cx="917120" cy="1128447"/>
          </a:xfrm>
          <a:custGeom>
            <a:avLst/>
            <a:gdLst/>
            <a:ahLst/>
            <a:cxnLst/>
            <a:rect r="r" b="b" t="t" l="l"/>
            <a:pathLst>
              <a:path h="1128447" w="917120">
                <a:moveTo>
                  <a:pt x="0" y="0"/>
                </a:moveTo>
                <a:lnTo>
                  <a:pt x="917120" y="0"/>
                </a:lnTo>
                <a:lnTo>
                  <a:pt x="917120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38180" y="1724723"/>
            <a:ext cx="794017" cy="1128447"/>
          </a:xfrm>
          <a:custGeom>
            <a:avLst/>
            <a:gdLst/>
            <a:ahLst/>
            <a:cxnLst/>
            <a:rect r="r" b="b" t="t" l="l"/>
            <a:pathLst>
              <a:path h="1128447" w="794017">
                <a:moveTo>
                  <a:pt x="0" y="0"/>
                </a:moveTo>
                <a:lnTo>
                  <a:pt x="794017" y="0"/>
                </a:lnTo>
                <a:lnTo>
                  <a:pt x="794017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92952" y="3838977"/>
            <a:ext cx="1084473" cy="940534"/>
          </a:xfrm>
          <a:custGeom>
            <a:avLst/>
            <a:gdLst/>
            <a:ahLst/>
            <a:cxnLst/>
            <a:rect r="r" b="b" t="t" l="l"/>
            <a:pathLst>
              <a:path h="940534" w="1084473">
                <a:moveTo>
                  <a:pt x="0" y="0"/>
                </a:moveTo>
                <a:lnTo>
                  <a:pt x="1084473" y="0"/>
                </a:lnTo>
                <a:lnTo>
                  <a:pt x="1084473" y="940534"/>
                </a:lnTo>
                <a:lnTo>
                  <a:pt x="0" y="940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00443" y="3838977"/>
            <a:ext cx="1042353" cy="1042353"/>
          </a:xfrm>
          <a:custGeom>
            <a:avLst/>
            <a:gdLst/>
            <a:ahLst/>
            <a:cxnLst/>
            <a:rect r="r" b="b" t="t" l="l"/>
            <a:pathLst>
              <a:path h="1042353" w="1042353">
                <a:moveTo>
                  <a:pt x="0" y="0"/>
                </a:moveTo>
                <a:lnTo>
                  <a:pt x="1042353" y="0"/>
                </a:lnTo>
                <a:lnTo>
                  <a:pt x="1042353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20796" y="3737158"/>
            <a:ext cx="987392" cy="1042353"/>
          </a:xfrm>
          <a:custGeom>
            <a:avLst/>
            <a:gdLst/>
            <a:ahLst/>
            <a:cxnLst/>
            <a:rect r="r" b="b" t="t" l="l"/>
            <a:pathLst>
              <a:path h="1042353" w="987392">
                <a:moveTo>
                  <a:pt x="0" y="0"/>
                </a:moveTo>
                <a:lnTo>
                  <a:pt x="987392" y="0"/>
                </a:lnTo>
                <a:lnTo>
                  <a:pt x="987392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92110" y="5844789"/>
            <a:ext cx="1059018" cy="966595"/>
          </a:xfrm>
          <a:custGeom>
            <a:avLst/>
            <a:gdLst/>
            <a:ahLst/>
            <a:cxnLst/>
            <a:rect r="r" b="b" t="t" l="l"/>
            <a:pathLst>
              <a:path h="966595" w="1059018">
                <a:moveTo>
                  <a:pt x="0" y="0"/>
                </a:moveTo>
                <a:lnTo>
                  <a:pt x="1059018" y="0"/>
                </a:lnTo>
                <a:lnTo>
                  <a:pt x="1059018" y="966595"/>
                </a:lnTo>
                <a:lnTo>
                  <a:pt x="0" y="96659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452087" y="5798119"/>
            <a:ext cx="824822" cy="1059935"/>
          </a:xfrm>
          <a:custGeom>
            <a:avLst/>
            <a:gdLst/>
            <a:ahLst/>
            <a:cxnLst/>
            <a:rect r="r" b="b" t="t" l="l"/>
            <a:pathLst>
              <a:path h="1059935" w="824822">
                <a:moveTo>
                  <a:pt x="0" y="0"/>
                </a:moveTo>
                <a:lnTo>
                  <a:pt x="824822" y="0"/>
                </a:lnTo>
                <a:lnTo>
                  <a:pt x="824822" y="1059935"/>
                </a:lnTo>
                <a:lnTo>
                  <a:pt x="0" y="10599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87990" y="3737158"/>
            <a:ext cx="792469" cy="975074"/>
          </a:xfrm>
          <a:custGeom>
            <a:avLst/>
            <a:gdLst/>
            <a:ahLst/>
            <a:cxnLst/>
            <a:rect r="r" b="b" t="t" l="l"/>
            <a:pathLst>
              <a:path h="975074" w="792469">
                <a:moveTo>
                  <a:pt x="0" y="0"/>
                </a:moveTo>
                <a:lnTo>
                  <a:pt x="792469" y="0"/>
                </a:lnTo>
                <a:lnTo>
                  <a:pt x="792469" y="975074"/>
                </a:lnTo>
                <a:lnTo>
                  <a:pt x="0" y="97507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94986" y="3838977"/>
            <a:ext cx="1139024" cy="1035476"/>
          </a:xfrm>
          <a:custGeom>
            <a:avLst/>
            <a:gdLst/>
            <a:ahLst/>
            <a:cxnLst/>
            <a:rect r="r" b="b" t="t" l="l"/>
            <a:pathLst>
              <a:path h="1035476" w="1139024">
                <a:moveTo>
                  <a:pt x="0" y="0"/>
                </a:moveTo>
                <a:lnTo>
                  <a:pt x="1139024" y="0"/>
                </a:lnTo>
                <a:lnTo>
                  <a:pt x="1139024" y="1035476"/>
                </a:lnTo>
                <a:lnTo>
                  <a:pt x="0" y="10354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5732" y="7687203"/>
            <a:ext cx="931775" cy="847068"/>
          </a:xfrm>
          <a:custGeom>
            <a:avLst/>
            <a:gdLst/>
            <a:ahLst/>
            <a:cxnLst/>
            <a:rect r="r" b="b" t="t" l="l"/>
            <a:pathLst>
              <a:path h="847068" w="931775">
                <a:moveTo>
                  <a:pt x="0" y="0"/>
                </a:moveTo>
                <a:lnTo>
                  <a:pt x="931775" y="0"/>
                </a:lnTo>
                <a:lnTo>
                  <a:pt x="931775" y="847068"/>
                </a:lnTo>
                <a:lnTo>
                  <a:pt x="0" y="84706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72474" y="5775908"/>
            <a:ext cx="884037" cy="847068"/>
          </a:xfrm>
          <a:custGeom>
            <a:avLst/>
            <a:gdLst/>
            <a:ahLst/>
            <a:cxnLst/>
            <a:rect r="r" b="b" t="t" l="l"/>
            <a:pathLst>
              <a:path h="847068" w="884037">
                <a:moveTo>
                  <a:pt x="0" y="0"/>
                </a:moveTo>
                <a:lnTo>
                  <a:pt x="884037" y="0"/>
                </a:lnTo>
                <a:lnTo>
                  <a:pt x="884037" y="847068"/>
                </a:lnTo>
                <a:lnTo>
                  <a:pt x="0" y="84706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826234" y="5943114"/>
            <a:ext cx="1017909" cy="512656"/>
          </a:xfrm>
          <a:custGeom>
            <a:avLst/>
            <a:gdLst/>
            <a:ahLst/>
            <a:cxnLst/>
            <a:rect r="r" b="b" t="t" l="l"/>
            <a:pathLst>
              <a:path h="512656" w="1017909">
                <a:moveTo>
                  <a:pt x="0" y="0"/>
                </a:moveTo>
                <a:lnTo>
                  <a:pt x="1017909" y="0"/>
                </a:lnTo>
                <a:lnTo>
                  <a:pt x="1017909" y="512656"/>
                </a:lnTo>
                <a:lnTo>
                  <a:pt x="0" y="51265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60789" y="5674095"/>
            <a:ext cx="1046872" cy="1050693"/>
          </a:xfrm>
          <a:custGeom>
            <a:avLst/>
            <a:gdLst/>
            <a:ahLst/>
            <a:cxnLst/>
            <a:rect r="r" b="b" t="t" l="l"/>
            <a:pathLst>
              <a:path h="1050693" w="1046872">
                <a:moveTo>
                  <a:pt x="0" y="0"/>
                </a:moveTo>
                <a:lnTo>
                  <a:pt x="1046872" y="0"/>
                </a:lnTo>
                <a:lnTo>
                  <a:pt x="1046872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15885" y="7578977"/>
            <a:ext cx="897225" cy="1063521"/>
          </a:xfrm>
          <a:custGeom>
            <a:avLst/>
            <a:gdLst/>
            <a:ahLst/>
            <a:cxnLst/>
            <a:rect r="r" b="b" t="t" l="l"/>
            <a:pathLst>
              <a:path h="1063521" w="897225">
                <a:moveTo>
                  <a:pt x="0" y="0"/>
                </a:moveTo>
                <a:lnTo>
                  <a:pt x="897225" y="0"/>
                </a:lnTo>
                <a:lnTo>
                  <a:pt x="897225" y="1063521"/>
                </a:lnTo>
                <a:lnTo>
                  <a:pt x="0" y="106352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072256" y="7847662"/>
            <a:ext cx="1284473" cy="686609"/>
          </a:xfrm>
          <a:custGeom>
            <a:avLst/>
            <a:gdLst/>
            <a:ahLst/>
            <a:cxnLst/>
            <a:rect r="r" b="b" t="t" l="l"/>
            <a:pathLst>
              <a:path h="686609" w="1284473">
                <a:moveTo>
                  <a:pt x="0" y="0"/>
                </a:moveTo>
                <a:lnTo>
                  <a:pt x="1284473" y="0"/>
                </a:lnTo>
                <a:lnTo>
                  <a:pt x="1284473" y="686609"/>
                </a:lnTo>
                <a:lnTo>
                  <a:pt x="0" y="68660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732652" y="7629883"/>
            <a:ext cx="1205073" cy="955295"/>
          </a:xfrm>
          <a:custGeom>
            <a:avLst/>
            <a:gdLst/>
            <a:ahLst/>
            <a:cxnLst/>
            <a:rect r="r" b="b" t="t" l="l"/>
            <a:pathLst>
              <a:path h="955295" w="1205073">
                <a:moveTo>
                  <a:pt x="0" y="0"/>
                </a:moveTo>
                <a:lnTo>
                  <a:pt x="1205073" y="0"/>
                </a:lnTo>
                <a:lnTo>
                  <a:pt x="1205073" y="955295"/>
                </a:lnTo>
                <a:lnTo>
                  <a:pt x="0" y="95529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355732" y="1644502"/>
            <a:ext cx="924530" cy="1420367"/>
          </a:xfrm>
          <a:custGeom>
            <a:avLst/>
            <a:gdLst/>
            <a:ahLst/>
            <a:cxnLst/>
            <a:rect r="r" b="b" t="t" l="l"/>
            <a:pathLst>
              <a:path h="1420367" w="924530">
                <a:moveTo>
                  <a:pt x="0" y="0"/>
                </a:moveTo>
                <a:lnTo>
                  <a:pt x="924529" y="0"/>
                </a:lnTo>
                <a:lnTo>
                  <a:pt x="924529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60789" y="7541099"/>
            <a:ext cx="1044079" cy="1044079"/>
          </a:xfrm>
          <a:custGeom>
            <a:avLst/>
            <a:gdLst/>
            <a:ahLst/>
            <a:cxnLst/>
            <a:rect r="r" b="b" t="t" l="l"/>
            <a:pathLst>
              <a:path h="1044079" w="1044079">
                <a:moveTo>
                  <a:pt x="0" y="0"/>
                </a:moveTo>
                <a:lnTo>
                  <a:pt x="1044079" y="0"/>
                </a:lnTo>
                <a:lnTo>
                  <a:pt x="1044079" y="1044079"/>
                </a:lnTo>
                <a:lnTo>
                  <a:pt x="0" y="1044079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31401" y="7406640"/>
            <a:ext cx="4852758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Use these design resource in your</a:t>
            </a: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Canva Presentation. Happy designing!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 </a:t>
            </a:r>
          </a:p>
          <a:p>
            <a:pPr>
              <a:lnSpc>
                <a:spcPts val="2939"/>
              </a:lnSpc>
            </a:p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Don't forget to delete or hide this page before presenting.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663690"/>
            <a:ext cx="4852758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Find the magic and fun 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in presenting with Canva Presentations.</a:t>
            </a: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Press the following keys while</a:t>
            </a: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on Present mode! </a:t>
            </a:r>
          </a:p>
          <a:p>
            <a:pPr>
              <a:lnSpc>
                <a:spcPts val="2939"/>
              </a:lnSpc>
            </a:pP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Delete or hide this page</a:t>
            </a:r>
          </a:p>
          <a:p>
            <a:pPr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before presenting.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885849" y="1028700"/>
          <a:ext cx="9373451" cy="8267700"/>
        </p:xfrm>
        <a:graphic>
          <a:graphicData uri="http://schemas.openxmlformats.org/drawingml/2006/table">
            <a:tbl>
              <a:tblPr/>
              <a:tblGrid>
                <a:gridCol w="1417762"/>
                <a:gridCol w="3278162"/>
                <a:gridCol w="1417762"/>
                <a:gridCol w="3259766"/>
              </a:tblGrid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blur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confetti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a drumroll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mic drop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bubbles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quiet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unveil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0-9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Any number from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0-9 for a timer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2418" y="5812856"/>
            <a:ext cx="2552452" cy="802005"/>
            <a:chOff x="0" y="0"/>
            <a:chExt cx="672251" cy="211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78561" y="5812856"/>
            <a:ext cx="2552452" cy="802005"/>
            <a:chOff x="0" y="0"/>
            <a:chExt cx="672251" cy="2112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04703" y="5812856"/>
            <a:ext cx="2552452" cy="802005"/>
            <a:chOff x="0" y="0"/>
            <a:chExt cx="672251" cy="2112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30845" y="5812856"/>
            <a:ext cx="2552452" cy="802005"/>
            <a:chOff x="0" y="0"/>
            <a:chExt cx="672251" cy="2112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56987" y="5812856"/>
            <a:ext cx="2552452" cy="802005"/>
            <a:chOff x="0" y="0"/>
            <a:chExt cx="672251" cy="2112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2016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683129" y="5812856"/>
            <a:ext cx="2552452" cy="802005"/>
            <a:chOff x="0" y="0"/>
            <a:chExt cx="672251" cy="2112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PRESENT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76137" y="7551735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Ettore Sottsass organizes a meeting with designers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47396" y="7551735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Resurfaced and inspired a Fall/Winter fashion collection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8655" y="7551735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Auction of the largest collection of Memphis designs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11767" y="3743469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Coined a design called Memphis based on Sottsass' company.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83026" y="4086369"/>
            <a:ext cx="2457578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Inspired colorful knitwear designs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754285" y="4429269"/>
            <a:ext cx="2457578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 revival of nostalgia</a:t>
            </a:r>
          </a:p>
        </p:txBody>
      </p:sp>
      <p:sp>
        <p:nvSpPr>
          <p:cNvPr name="AutoShape 26" id="26"/>
          <p:cNvSpPr/>
          <p:nvPr/>
        </p:nvSpPr>
        <p:spPr>
          <a:xfrm>
            <a:off x="3604871" y="6185284"/>
            <a:ext cx="17369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6331013" y="6185284"/>
            <a:ext cx="17369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057155" y="6185284"/>
            <a:ext cx="17369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1783297" y="6185284"/>
            <a:ext cx="17369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4509439" y="6185284"/>
            <a:ext cx="173690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2022331" y="6897363"/>
            <a:ext cx="612628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7474615" y="6897363"/>
            <a:ext cx="612628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12926899" y="6897363"/>
            <a:ext cx="612628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4748473" y="5482730"/>
            <a:ext cx="612628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0200757" y="5482730"/>
            <a:ext cx="612628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15653041" y="5482730"/>
            <a:ext cx="612628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6884" y="3566473"/>
          <a:ext cx="16464707" cy="5691827"/>
        </p:xfrm>
        <a:graphic>
          <a:graphicData uri="http://schemas.openxmlformats.org/drawingml/2006/table">
            <a:tbl>
              <a:tblPr/>
              <a:tblGrid>
                <a:gridCol w="2744118"/>
                <a:gridCol w="2744118"/>
                <a:gridCol w="2748889"/>
                <a:gridCol w="2739347"/>
                <a:gridCol w="2744118"/>
                <a:gridCol w="2744118"/>
              </a:tblGrid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Present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Ettore Sottsass organizes a meeting with designers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Coined a design called Memphis based on Sottsass' company, The Memphis Group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Resurfaced and inspired a Fall/Winter fashion collection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colorful knitwear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Auction of the largest collection of Memphis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 revival of nostalgia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935459" y="8092384"/>
            <a:ext cx="16445657" cy="1165916"/>
            <a:chOff x="0" y="0"/>
            <a:chExt cx="4331367" cy="307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31367" cy="307073"/>
            </a:xfrm>
            <a:custGeom>
              <a:avLst/>
              <a:gdLst/>
              <a:ahLst/>
              <a:cxnLst/>
              <a:rect r="r" b="b" t="t" l="l"/>
              <a:pathLst>
                <a:path h="307073" w="4331367">
                  <a:moveTo>
                    <a:pt x="7061" y="0"/>
                  </a:moveTo>
                  <a:lnTo>
                    <a:pt x="4324305" y="0"/>
                  </a:lnTo>
                  <a:cubicBezTo>
                    <a:pt x="4328205" y="0"/>
                    <a:pt x="4331367" y="3161"/>
                    <a:pt x="4331367" y="7061"/>
                  </a:cubicBezTo>
                  <a:lnTo>
                    <a:pt x="4331367" y="300011"/>
                  </a:lnTo>
                  <a:cubicBezTo>
                    <a:pt x="4331367" y="301884"/>
                    <a:pt x="4330622" y="303680"/>
                    <a:pt x="4329299" y="305004"/>
                  </a:cubicBezTo>
                  <a:cubicBezTo>
                    <a:pt x="4327974" y="306329"/>
                    <a:pt x="4326178" y="307073"/>
                    <a:pt x="4324305" y="307073"/>
                  </a:cubicBezTo>
                  <a:lnTo>
                    <a:pt x="7061" y="307073"/>
                  </a:lnTo>
                  <a:cubicBezTo>
                    <a:pt x="5189" y="307073"/>
                    <a:pt x="3392" y="306329"/>
                    <a:pt x="2068" y="305004"/>
                  </a:cubicBezTo>
                  <a:cubicBezTo>
                    <a:pt x="744" y="303680"/>
                    <a:pt x="0" y="301884"/>
                    <a:pt x="0" y="300011"/>
                  </a:cubicBezTo>
                  <a:lnTo>
                    <a:pt x="0" y="7061"/>
                  </a:lnTo>
                  <a:cubicBezTo>
                    <a:pt x="0" y="5189"/>
                    <a:pt x="744" y="3392"/>
                    <a:pt x="2068" y="2068"/>
                  </a:cubicBezTo>
                  <a:cubicBezTo>
                    <a:pt x="3392" y="744"/>
                    <a:pt x="5189" y="0"/>
                    <a:pt x="7061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331367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6884" y="8092384"/>
            <a:ext cx="1505623" cy="1165916"/>
            <a:chOff x="0" y="0"/>
            <a:chExt cx="396543" cy="3070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64285" y="8092384"/>
            <a:ext cx="1505623" cy="1165916"/>
            <a:chOff x="0" y="0"/>
            <a:chExt cx="396543" cy="3070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64285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658364" y="8092384"/>
            <a:ext cx="1505623" cy="1165916"/>
            <a:chOff x="0" y="0"/>
            <a:chExt cx="396543" cy="3070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09844" y="8092384"/>
            <a:ext cx="1505623" cy="1165916"/>
            <a:chOff x="0" y="0"/>
            <a:chExt cx="396543" cy="3070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61324" y="8092384"/>
            <a:ext cx="1505623" cy="1165916"/>
            <a:chOff x="0" y="0"/>
            <a:chExt cx="396543" cy="3070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912804" y="8092384"/>
            <a:ext cx="1505623" cy="1165916"/>
            <a:chOff x="0" y="0"/>
            <a:chExt cx="396543" cy="3070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27699" y="8345210"/>
            <a:ext cx="663993" cy="632600"/>
            <a:chOff x="0" y="0"/>
            <a:chExt cx="1772920" cy="1689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056739" y="8419848"/>
            <a:ext cx="708874" cy="483323"/>
          </a:xfrm>
          <a:custGeom>
            <a:avLst/>
            <a:gdLst/>
            <a:ahLst/>
            <a:cxnLst/>
            <a:rect r="r" b="b" t="t" l="l"/>
            <a:pathLst>
              <a:path h="483323" w="708874">
                <a:moveTo>
                  <a:pt x="0" y="0"/>
                </a:moveTo>
                <a:lnTo>
                  <a:pt x="708874" y="0"/>
                </a:lnTo>
                <a:lnTo>
                  <a:pt x="708874" y="483324"/>
                </a:lnTo>
                <a:lnTo>
                  <a:pt x="0" y="483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855315" y="8354169"/>
            <a:ext cx="614682" cy="614682"/>
          </a:xfrm>
          <a:custGeom>
            <a:avLst/>
            <a:gdLst/>
            <a:ahLst/>
            <a:cxnLst/>
            <a:rect r="r" b="b" t="t" l="l"/>
            <a:pathLst>
              <a:path h="614682" w="614682">
                <a:moveTo>
                  <a:pt x="0" y="0"/>
                </a:moveTo>
                <a:lnTo>
                  <a:pt x="614682" y="0"/>
                </a:lnTo>
                <a:lnTo>
                  <a:pt x="614682" y="614682"/>
                </a:lnTo>
                <a:lnTo>
                  <a:pt x="0" y="61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639268" y="8444109"/>
            <a:ext cx="549735" cy="494762"/>
          </a:xfrm>
          <a:custGeom>
            <a:avLst/>
            <a:gdLst/>
            <a:ahLst/>
            <a:cxnLst/>
            <a:rect r="r" b="b" t="t" l="l"/>
            <a:pathLst>
              <a:path h="494762" w="549735">
                <a:moveTo>
                  <a:pt x="0" y="0"/>
                </a:moveTo>
                <a:lnTo>
                  <a:pt x="549736" y="0"/>
                </a:lnTo>
                <a:lnTo>
                  <a:pt x="549736" y="494762"/>
                </a:lnTo>
                <a:lnTo>
                  <a:pt x="0" y="494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479725" y="8384149"/>
            <a:ext cx="371782" cy="554722"/>
          </a:xfrm>
          <a:custGeom>
            <a:avLst/>
            <a:gdLst/>
            <a:ahLst/>
            <a:cxnLst/>
            <a:rect r="r" b="b" t="t" l="l"/>
            <a:pathLst>
              <a:path h="554722" w="371782">
                <a:moveTo>
                  <a:pt x="0" y="0"/>
                </a:moveTo>
                <a:lnTo>
                  <a:pt x="371782" y="0"/>
                </a:lnTo>
                <a:lnTo>
                  <a:pt x="371782" y="554722"/>
                </a:lnTo>
                <a:lnTo>
                  <a:pt x="0" y="554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175881" y="8333934"/>
            <a:ext cx="482430" cy="655152"/>
          </a:xfrm>
          <a:custGeom>
            <a:avLst/>
            <a:gdLst/>
            <a:ahLst/>
            <a:cxnLst/>
            <a:rect r="r" b="b" t="t" l="l"/>
            <a:pathLst>
              <a:path h="655152" w="482430">
                <a:moveTo>
                  <a:pt x="0" y="0"/>
                </a:moveTo>
                <a:lnTo>
                  <a:pt x="482430" y="0"/>
                </a:lnTo>
                <a:lnTo>
                  <a:pt x="482430" y="655152"/>
                </a:lnTo>
                <a:lnTo>
                  <a:pt x="0" y="655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28923" y="5059610"/>
            <a:ext cx="2213793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653813" y="6634720"/>
            <a:ext cx="284725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664026" y="3534780"/>
            <a:ext cx="309053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4925958" y="4936703"/>
            <a:ext cx="302965" cy="30296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171398"/>
            <a:ext cx="2457578" cy="1780557"/>
            <a:chOff x="0" y="0"/>
            <a:chExt cx="3276771" cy="23740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79566"/>
              <a:ext cx="3276771" cy="179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Coined a design called Memphis based on Sottsass' company, The Memphis Group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456739"/>
            <a:ext cx="2457578" cy="1423370"/>
            <a:chOff x="0" y="0"/>
            <a:chExt cx="3276771" cy="189782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1980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60516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Ettore Sottsass organizes a meeting with designers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65409" y="6508478"/>
            <a:ext cx="2457578" cy="1442085"/>
            <a:chOff x="0" y="0"/>
            <a:chExt cx="3276771" cy="192278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85470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Resurfaced and inspired a Fall/Winter fashion collection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65013" y="6508478"/>
            <a:ext cx="2457578" cy="1099185"/>
            <a:chOff x="0" y="0"/>
            <a:chExt cx="3276771" cy="146558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85470"/>
              <a:ext cx="3276771" cy="880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Inspired colorful knitwear designs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01722" y="4357135"/>
            <a:ext cx="2457578" cy="1423370"/>
            <a:chOff x="0" y="0"/>
            <a:chExt cx="3276771" cy="189782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2016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60516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Auction of the largest collection of Memphis designs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01722" y="1629007"/>
            <a:ext cx="2457578" cy="708995"/>
            <a:chOff x="0" y="0"/>
            <a:chExt cx="3276771" cy="94532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PRESENT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22416"/>
              <a:ext cx="3276771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 revival of nostalgia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925958" y="8086923"/>
            <a:ext cx="302965" cy="30296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42716" y="4936703"/>
            <a:ext cx="302965" cy="3029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542319" y="4936703"/>
            <a:ext cx="302965" cy="30296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7745681" y="5059610"/>
            <a:ext cx="2796638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13065290" y="4936703"/>
            <a:ext cx="302965" cy="30296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10845284" y="5059610"/>
            <a:ext cx="222000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13057811" y="1715123"/>
            <a:ext cx="302965" cy="30296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>
            <a:off x="4100983" y="8214593"/>
            <a:ext cx="824975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>
            <a:off x="4100983" y="5064373"/>
            <a:ext cx="824975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>
            <a:off x="7247671" y="5562382"/>
            <a:ext cx="693055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6" id="46"/>
          <p:cNvSpPr/>
          <p:nvPr/>
        </p:nvSpPr>
        <p:spPr>
          <a:xfrm>
            <a:off x="10347274" y="5562382"/>
            <a:ext cx="693055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7" id="47"/>
          <p:cNvSpPr/>
          <p:nvPr/>
        </p:nvSpPr>
        <p:spPr>
          <a:xfrm>
            <a:off x="13368248" y="5061991"/>
            <a:ext cx="824988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3360776" y="1842793"/>
            <a:ext cx="832591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1028700" y="1028700"/>
            <a:ext cx="7239467" cy="1028305"/>
            <a:chOff x="0" y="0"/>
            <a:chExt cx="9652623" cy="13710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8960" y="-9525"/>
              <a:ext cx="9643662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68"/>
              <a:ext cx="9643662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9563" y="3177749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Ettore Sottsass organizes a meeting with designers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554125" y="615457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416578" y="5144653"/>
            <a:ext cx="2624477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Coined a design called Memphis based on Sottsass' company, The Memphis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9563" y="7651577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Resurfaced and inspired a Fall/Winter fashion collection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23720" y="3520649"/>
            <a:ext cx="2457578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 revival of nostalgia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71595" y="5316103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Auction of the largest collection of Memphis designs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3720" y="7823027"/>
            <a:ext cx="2457578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Inspired colorful knitwear designs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16578" y="3313956"/>
            <a:ext cx="2552452" cy="802005"/>
            <a:chOff x="0" y="0"/>
            <a:chExt cx="672251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1980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4543176" y="3691146"/>
            <a:ext cx="873402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-5400000">
            <a:off x="10208641" y="614542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4609851" y="9229725"/>
            <a:ext cx="8711666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416578" y="7787784"/>
            <a:ext cx="2552452" cy="802005"/>
            <a:chOff x="0" y="0"/>
            <a:chExt cx="672251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4543176" y="8164974"/>
            <a:ext cx="873402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4071595" y="3313956"/>
            <a:ext cx="2552452" cy="802005"/>
            <a:chOff x="0" y="0"/>
            <a:chExt cx="672251" cy="2112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PRESENT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198193" y="3691146"/>
            <a:ext cx="873402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4071595" y="7787784"/>
            <a:ext cx="2552452" cy="802005"/>
            <a:chOff x="0" y="0"/>
            <a:chExt cx="672251" cy="21122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2015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3198193" y="8164974"/>
            <a:ext cx="873402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338239" y="5452311"/>
            <a:ext cx="2552452" cy="802005"/>
            <a:chOff x="0" y="0"/>
            <a:chExt cx="672251" cy="2112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1981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3890691" y="5829501"/>
            <a:ext cx="841762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9992359" y="5452311"/>
            <a:ext cx="2552452" cy="802005"/>
            <a:chOff x="0" y="0"/>
            <a:chExt cx="672251" cy="2112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2016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2544812" y="5829501"/>
            <a:ext cx="841762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087" y="4057978"/>
            <a:ext cx="946844" cy="946844"/>
            <a:chOff x="0" y="0"/>
            <a:chExt cx="556826" cy="5568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2513" y="6398875"/>
            <a:ext cx="2457578" cy="1184110"/>
            <a:chOff x="0" y="0"/>
            <a:chExt cx="3276771" cy="15788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98703"/>
              <a:ext cx="3276771" cy="880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Inspired colorful knitwear designs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398875"/>
            <a:ext cx="2457578" cy="1527010"/>
            <a:chOff x="0" y="0"/>
            <a:chExt cx="3276771" cy="20360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Ettore Sottsass organizes a meeting with designers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783304" y="6398875"/>
            <a:ext cx="2457578" cy="1869910"/>
            <a:chOff x="0" y="0"/>
            <a:chExt cx="3276771" cy="24932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98703"/>
              <a:ext cx="3276771" cy="179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Coined a design called Memphis based on Sottsass' company, The Memphis Group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37909" y="6398875"/>
            <a:ext cx="2457578" cy="1527010"/>
            <a:chOff x="0" y="0"/>
            <a:chExt cx="3276771" cy="203601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Resurfaced and inspired a Fall/Winter fashion collection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47117" y="6398875"/>
            <a:ext cx="2457578" cy="1527010"/>
            <a:chOff x="0" y="0"/>
            <a:chExt cx="3276771" cy="203601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2016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Auction of the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largest collection of Memphis designs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01722" y="6398875"/>
            <a:ext cx="2457578" cy="841210"/>
            <a:chOff x="0" y="0"/>
            <a:chExt cx="3276771" cy="112161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PRESENT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98703"/>
              <a:ext cx="3276771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 revival of nostalgia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57089" y="4057978"/>
            <a:ext cx="946844" cy="946844"/>
            <a:chOff x="0" y="0"/>
            <a:chExt cx="556826" cy="55682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604586" y="4040703"/>
            <a:ext cx="946844" cy="946844"/>
            <a:chOff x="0" y="0"/>
            <a:chExt cx="556826" cy="55682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290888" y="4057978"/>
            <a:ext cx="946844" cy="946844"/>
            <a:chOff x="0" y="0"/>
            <a:chExt cx="556826" cy="5568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3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046288" y="4057978"/>
            <a:ext cx="946844" cy="946844"/>
            <a:chOff x="0" y="0"/>
            <a:chExt cx="556826" cy="55682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4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801688" y="4057978"/>
            <a:ext cx="946844" cy="946844"/>
            <a:chOff x="0" y="0"/>
            <a:chExt cx="556826" cy="55682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5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857450" y="5377069"/>
            <a:ext cx="792119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9" id="39"/>
          <p:cNvSpPr/>
          <p:nvPr/>
        </p:nvSpPr>
        <p:spPr>
          <a:xfrm>
            <a:off x="4672942" y="5368802"/>
            <a:ext cx="810133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0" id="40"/>
          <p:cNvSpPr/>
          <p:nvPr/>
        </p:nvSpPr>
        <p:spPr>
          <a:xfrm>
            <a:off x="7368250" y="5377069"/>
            <a:ext cx="792119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1" id="41"/>
          <p:cNvSpPr/>
          <p:nvPr/>
        </p:nvSpPr>
        <p:spPr>
          <a:xfrm>
            <a:off x="10123651" y="5377069"/>
            <a:ext cx="792119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2" id="42"/>
          <p:cNvSpPr/>
          <p:nvPr/>
        </p:nvSpPr>
        <p:spPr>
          <a:xfrm>
            <a:off x="12879051" y="5377069"/>
            <a:ext cx="792119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3" id="43"/>
          <p:cNvSpPr/>
          <p:nvPr/>
        </p:nvSpPr>
        <p:spPr>
          <a:xfrm>
            <a:off x="15634082" y="5377439"/>
            <a:ext cx="792858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>
            <a:off x="2726892" y="4494188"/>
            <a:ext cx="1877734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5551388" y="4494188"/>
            <a:ext cx="1739543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8237732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10993132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3748533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-23536"/>
          <a:ext cx="18288000" cy="1031053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53299"/>
                <a:gridCol w="3042701"/>
                <a:gridCol w="3048000"/>
                <a:gridCol w="3048000"/>
              </a:tblGrid>
              <a:tr h="10310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1980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Ettore Sottsass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organizes a meeting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with designers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1981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Coined a design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called Memphis based on Sottsass' company, The Memphis Group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2011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Resurfaced and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a Fall/Winter fashion collection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2015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colorful knitwear designs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2016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Auction of the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largest collection of Memphis designs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PRESENT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 revival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of nostalgia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-829633">
            <a:off x="101452" y="8486967"/>
            <a:ext cx="20724935" cy="5634207"/>
            <a:chOff x="0" y="0"/>
            <a:chExt cx="5458419" cy="1483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829633">
            <a:off x="-2015856" y="-2222871"/>
            <a:ext cx="20724935" cy="5634207"/>
            <a:chOff x="0" y="0"/>
            <a:chExt cx="5458419" cy="1483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563791"/>
            <a:ext cx="946844" cy="946844"/>
            <a:chOff x="0" y="0"/>
            <a:chExt cx="556826" cy="5568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1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106063" y="5882882"/>
            <a:ext cx="792119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6293406" y="884521"/>
            <a:ext cx="946844" cy="946844"/>
            <a:chOff x="0" y="0"/>
            <a:chExt cx="556826" cy="5568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6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6398901" y="2175480"/>
            <a:ext cx="735854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3240464" y="1620375"/>
            <a:ext cx="946844" cy="946844"/>
            <a:chOff x="0" y="0"/>
            <a:chExt cx="556826" cy="556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5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3345960" y="2911334"/>
            <a:ext cx="735854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10187523" y="2356229"/>
            <a:ext cx="946844" cy="946844"/>
            <a:chOff x="0" y="0"/>
            <a:chExt cx="556826" cy="55682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4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293019" y="3647188"/>
            <a:ext cx="735854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7134582" y="3092083"/>
            <a:ext cx="946844" cy="946844"/>
            <a:chOff x="0" y="0"/>
            <a:chExt cx="556826" cy="5568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3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7240077" y="4383042"/>
            <a:ext cx="735854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4081641" y="3827937"/>
            <a:ext cx="946844" cy="946844"/>
            <a:chOff x="0" y="0"/>
            <a:chExt cx="556826" cy="5568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2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187136" y="5118895"/>
            <a:ext cx="735854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1050383" y="995919"/>
            <a:ext cx="723274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MEMPHIS 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10862" y="8892540"/>
            <a:ext cx="474843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spc="62">
                <a:solidFill>
                  <a:srgbClr val="191919"/>
                </a:solidFill>
                <a:latin typeface="Aileron"/>
              </a:rPr>
              <a:t>A brief history of a quirky design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695464"/>
          <a:ext cx="16230600" cy="6245864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  <a:gridCol w="2705100"/>
                <a:gridCol w="2705100"/>
                <a:gridCol w="2705100"/>
                <a:gridCol w="2705100"/>
              </a:tblGrid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1980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1981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2015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AF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2016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PRESENT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152116" y="8464156"/>
            <a:ext cx="5983767" cy="954342"/>
            <a:chOff x="0" y="0"/>
            <a:chExt cx="8870583" cy="141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70583" cy="1414756"/>
            </a:xfrm>
            <a:custGeom>
              <a:avLst/>
              <a:gdLst/>
              <a:ahLst/>
              <a:cxnLst/>
              <a:rect r="r" b="b" t="t" l="l"/>
              <a:pathLst>
                <a:path h="1414756" w="8870583">
                  <a:moveTo>
                    <a:pt x="38815" y="0"/>
                  </a:moveTo>
                  <a:lnTo>
                    <a:pt x="8831769" y="0"/>
                  </a:lnTo>
                  <a:cubicBezTo>
                    <a:pt x="8842063" y="0"/>
                    <a:pt x="8851936" y="4089"/>
                    <a:pt x="8859215" y="11369"/>
                  </a:cubicBezTo>
                  <a:cubicBezTo>
                    <a:pt x="8866494" y="18648"/>
                    <a:pt x="8870583" y="28520"/>
                    <a:pt x="8870583" y="38815"/>
                  </a:cubicBezTo>
                  <a:lnTo>
                    <a:pt x="8870583" y="1375942"/>
                  </a:lnTo>
                  <a:cubicBezTo>
                    <a:pt x="8870583" y="1397378"/>
                    <a:pt x="8853205" y="1414756"/>
                    <a:pt x="8831769" y="1414756"/>
                  </a:cubicBezTo>
                  <a:lnTo>
                    <a:pt x="38815" y="1414756"/>
                  </a:lnTo>
                  <a:cubicBezTo>
                    <a:pt x="28520" y="1414756"/>
                    <a:pt x="18648" y="1410667"/>
                    <a:pt x="11369" y="1403388"/>
                  </a:cubicBezTo>
                  <a:cubicBezTo>
                    <a:pt x="4089" y="1396108"/>
                    <a:pt x="0" y="1386236"/>
                    <a:pt x="0" y="1375942"/>
                  </a:cubicBezTo>
                  <a:lnTo>
                    <a:pt x="0" y="38815"/>
                  </a:lnTo>
                  <a:cubicBezTo>
                    <a:pt x="0" y="28520"/>
                    <a:pt x="4089" y="18648"/>
                    <a:pt x="11369" y="11369"/>
                  </a:cubicBezTo>
                  <a:cubicBezTo>
                    <a:pt x="18648" y="4089"/>
                    <a:pt x="28520" y="0"/>
                    <a:pt x="38815" y="0"/>
                  </a:cubicBezTo>
                  <a:close/>
                </a:path>
              </a:pathLst>
            </a:custGeom>
            <a:solidFill>
              <a:srgbClr val="EDF0F2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870583" cy="14623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rimo Bold"/>
                </a:rPr>
                <a:t>Highlight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 two or more cells, </a:t>
              </a:r>
              <a:r>
                <a:rPr lang="en-US" sz="1500">
                  <a:solidFill>
                    <a:srgbClr val="191919"/>
                  </a:solidFill>
                  <a:latin typeface="Arimo Bold"/>
                </a:rPr>
                <a:t>right-click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 then choose </a:t>
              </a:r>
              <a:r>
                <a:rPr lang="en-US" sz="1500">
                  <a:solidFill>
                    <a:srgbClr val="191919"/>
                  </a:solidFill>
                  <a:latin typeface="Arimo Bold"/>
                </a:rPr>
                <a:t>"Merge Cells" 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to organize your table according to your needs!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2247" y="854619"/>
            <a:ext cx="8965096" cy="8577762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Bold"/>
                        </a:rPr>
                        <a:t>MEMPHIS DESIGN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FFFFFF"/>
                          </a:solidFill>
                          <a:latin typeface="Aileron"/>
                        </a:rPr>
                        <a:t>A brief history of a quirky design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Briefly elaborate on what you</a:t>
                      </a: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want to discuss.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DAGDNQrg00k</dc:identifier>
  <dcterms:modified xsi:type="dcterms:W3CDTF">2011-08-01T06:04:30Z</dcterms:modified>
  <cp:revision>1</cp:revision>
  <dc:title>Timeline Cycle Visual Charts Presentation in Blue White Teal Simple Style</dc:title>
</cp:coreProperties>
</file>