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F27"/>
    <a:srgbClr val="E2F0FE"/>
    <a:srgbClr val="F9FAFB"/>
    <a:srgbClr val="B1B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9DC12-7700-4DBC-ABC9-F9593B314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6B5198-8D44-40AC-BB72-D4FF3C8F5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2EE37-6BE8-4462-AE04-F180CB0A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C3C4-36C6-4160-8237-FB45C2634624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E8AAB-DD22-4E0A-8EE0-92E929980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38308A-8424-4F27-A4FC-78E9C344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223D-9329-460D-912B-E2EFF0D0D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74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73F03-3527-4364-B239-9DCD6B3D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2990ED-F130-4262-9802-33C89EFF5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ABFBD-AE0B-4B9F-9BDE-860DD89F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C3C4-36C6-4160-8237-FB45C2634624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00F44-8460-4DA8-807F-C80A347A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72EF91-23FF-4694-8115-2889576C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223D-9329-460D-912B-E2EFF0D0D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21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DF5EB5-2D98-4CBA-9EA8-88C64136A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14C59F-FBB9-42CE-A195-B6855E020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9EACA-BE86-4D41-B279-3A9D8617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C3C4-36C6-4160-8237-FB45C2634624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525AFE-B7FF-499D-A8AB-409FCF2A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6F7BA4-5625-47B0-8997-91DEA4A7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223D-9329-460D-912B-E2EFF0D0D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96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B66D6-6DAC-4EFF-8257-25A84384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401EF3-AC0A-4A8B-93F6-31E2EC0EB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394F5-33D4-4752-A76E-5641320A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C3C4-36C6-4160-8237-FB45C2634624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4A6AE-8FD6-438B-A95A-D1594E3A3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67A6DF-612C-4203-BB1B-54317B5E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223D-9329-460D-912B-E2EFF0D0D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0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5FCD4-6313-4A64-AB6F-9EFE699E9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300ABC-4FAC-4C4F-80D0-4A3E014CD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DBC40-2FB8-43CB-A82E-331066BB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C3C4-36C6-4160-8237-FB45C2634624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EE698-93E2-4320-BEB0-EC38F00C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677138-A028-4A58-B6F5-7023BB1B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223D-9329-460D-912B-E2EFF0D0D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17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9B4A8-52E1-4A7E-A888-3A4ADDF2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59BCAF-81F9-42AE-B87D-9BD15BFCF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4C76F4-F481-459F-BA27-BB50A3BB5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6DD5CF-A3F2-4BB8-ABBD-C6BD584B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C3C4-36C6-4160-8237-FB45C2634624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5CBA8B-B237-4137-8090-21F3AEE6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BA6F66-F92B-40E1-832E-E27FB269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223D-9329-460D-912B-E2EFF0D0D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0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51BF4-AB4E-4E40-A041-AD997080A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EC60B5-A4BF-465F-BC0D-D4A65618B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05DEDE-9DFA-4C3F-B6F4-C45E691AC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7DECA2-108E-4F1B-9372-AFB0391AA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48AC13-309A-49F7-B910-23CCBD465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362F13-5B10-43D0-B0E9-3C915C396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C3C4-36C6-4160-8237-FB45C2634624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21D49A-F12D-4B85-9248-5670CA01F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1712C4-6908-4011-A6B9-26E911F2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223D-9329-460D-912B-E2EFF0D0D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86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7C9DB-E9CB-42C3-8AB4-2F2314CB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6B06D2-F76E-45C8-8924-280EB7F2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C3C4-36C6-4160-8237-FB45C2634624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751ABD-9B09-49E7-83AD-E43522AB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27351B-E31B-4E23-8444-6A3583B6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223D-9329-460D-912B-E2EFF0D0D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31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B2511-7849-4F33-925F-54510340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C3C4-36C6-4160-8237-FB45C2634624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CAAD83-3EA9-45F3-8699-5B1AB2DE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3A237D-3000-42E8-B540-70BECFB45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223D-9329-460D-912B-E2EFF0D0D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29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D3EFF-D976-410E-B706-8B57CF1E3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43268-41FB-4C66-BAD8-5625C1A45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AE6DD2-462B-4AF4-9EF5-C32E155D2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37D8E5-BC5C-457A-ADAD-E3FA9A5D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C3C4-36C6-4160-8237-FB45C2634624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B6A7C8-BAB4-4EC7-8F2F-D9F53770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F4DF53-9162-43D6-9770-C40744EB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223D-9329-460D-912B-E2EFF0D0D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27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A134F-AD8C-4705-84CF-B84E54259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2D7F59-CF02-471B-B5F3-6443E371A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10B5B1-ECC2-4D82-B207-4D796918D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3F98D5-AC98-4153-B546-E3E1A6EF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C3C4-36C6-4160-8237-FB45C2634624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8CBFE4-9DA7-4FC6-B07F-5B6578D7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9F7C4B-1A2C-4B6A-A154-A0F5D2CD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223D-9329-460D-912B-E2EFF0D0D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70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E708C3-BB5C-42DF-9A49-8011F572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6A486D-B484-49FF-BBC9-A240E221E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A95FA-1C3D-4CB5-BCEA-282918CFC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CC3C4-36C6-4160-8237-FB45C2634624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9CD638-161E-4743-937F-81C23B429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BE0B4-D3E5-4BC9-A3E1-CB48E1E7C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0223D-9329-460D-912B-E2EFF0D0D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91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0AB0ECF-66C9-48FC-82EF-EFCCCDB8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63" y="1981957"/>
            <a:ext cx="7318786" cy="1726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AA583C-B5C5-4D9D-9BB8-C7FE76B885F6}"/>
              </a:ext>
            </a:extLst>
          </p:cNvPr>
          <p:cNvSpPr txBox="1"/>
          <p:nvPr/>
        </p:nvSpPr>
        <p:spPr>
          <a:xfrm>
            <a:off x="2234004" y="4744123"/>
            <a:ext cx="772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강지수</a:t>
            </a:r>
            <a:r>
              <a:rPr lang="en-US" altLang="ko-KR" sz="2800" b="1" dirty="0"/>
              <a:t>, </a:t>
            </a:r>
            <a:r>
              <a:rPr lang="ko-KR" altLang="en-US" sz="2800" b="1" dirty="0" err="1"/>
              <a:t>장동길</a:t>
            </a:r>
            <a:r>
              <a:rPr lang="en-US" altLang="ko-KR" sz="2800" b="1" dirty="0"/>
              <a:t>, </a:t>
            </a:r>
            <a:r>
              <a:rPr lang="ko-KR" altLang="en-US" sz="2800" b="1" dirty="0" err="1"/>
              <a:t>조보근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김경태</a:t>
            </a:r>
            <a:r>
              <a:rPr lang="en-US" altLang="ko-KR" sz="2800" b="1" dirty="0"/>
              <a:t>, </a:t>
            </a:r>
            <a:r>
              <a:rPr lang="ko-KR" altLang="en-US" sz="2800" b="1" dirty="0" err="1"/>
              <a:t>강선경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김성민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8BEDA-E67D-4769-A57E-52AD0A6F521F}"/>
              </a:ext>
            </a:extLst>
          </p:cNvPr>
          <p:cNvSpPr txBox="1"/>
          <p:nvPr/>
        </p:nvSpPr>
        <p:spPr>
          <a:xfrm>
            <a:off x="9588649" y="580913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COPY</a:t>
            </a:r>
            <a:r>
              <a:rPr lang="ko-KR" altLang="en-US" b="1" dirty="0"/>
              <a:t>바라 팀</a:t>
            </a:r>
          </a:p>
        </p:txBody>
      </p:sp>
    </p:spTree>
    <p:extLst>
      <p:ext uri="{BB962C8B-B14F-4D97-AF65-F5344CB8AC3E}">
        <p14:creationId xmlns:p14="http://schemas.microsoft.com/office/powerpoint/2010/main" val="3557423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440ACF3-1175-4D32-A8B0-472B24276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429"/>
            <a:ext cx="3356386" cy="8707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2138822-B1D9-4020-89EA-D056CCE96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934" y="172121"/>
            <a:ext cx="4236615" cy="5593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F147B5-BF2B-452B-8FDF-7287D4EC0D34}"/>
              </a:ext>
            </a:extLst>
          </p:cNvPr>
          <p:cNvSpPr txBox="1"/>
          <p:nvPr/>
        </p:nvSpPr>
        <p:spPr>
          <a:xfrm>
            <a:off x="7181676" y="267154"/>
            <a:ext cx="123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목차 소개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D0C9B8F-BC6E-490E-8C99-5937092E8E4C}"/>
              </a:ext>
            </a:extLst>
          </p:cNvPr>
          <p:cNvSpPr/>
          <p:nvPr/>
        </p:nvSpPr>
        <p:spPr>
          <a:xfrm>
            <a:off x="871369" y="2234901"/>
            <a:ext cx="1172583" cy="1194099"/>
          </a:xfrm>
          <a:prstGeom prst="ellipse">
            <a:avLst/>
          </a:prstGeom>
          <a:solidFill>
            <a:srgbClr val="B1B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1</a:t>
            </a:r>
            <a:endParaRPr lang="ko-KR" altLang="en-US" sz="40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CC195D8-6BC6-480D-B8EB-C8B4F093FD43}"/>
              </a:ext>
            </a:extLst>
          </p:cNvPr>
          <p:cNvSpPr/>
          <p:nvPr/>
        </p:nvSpPr>
        <p:spPr>
          <a:xfrm>
            <a:off x="2712719" y="2234901"/>
            <a:ext cx="1172583" cy="1194099"/>
          </a:xfrm>
          <a:prstGeom prst="ellipse">
            <a:avLst/>
          </a:prstGeom>
          <a:solidFill>
            <a:srgbClr val="1A1F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2</a:t>
            </a:r>
            <a:endParaRPr lang="ko-KR" altLang="en-US" sz="40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8245498-9E4A-4F4C-95CA-69A219364E33}"/>
              </a:ext>
            </a:extLst>
          </p:cNvPr>
          <p:cNvSpPr/>
          <p:nvPr/>
        </p:nvSpPr>
        <p:spPr>
          <a:xfrm>
            <a:off x="4554069" y="2234901"/>
            <a:ext cx="1172583" cy="1194099"/>
          </a:xfrm>
          <a:prstGeom prst="ellipse">
            <a:avLst/>
          </a:prstGeom>
          <a:solidFill>
            <a:srgbClr val="B1B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3</a:t>
            </a:r>
            <a:endParaRPr lang="ko-KR" altLang="en-US" sz="40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BF1238-5AF0-462A-9D38-7AFD33F42960}"/>
              </a:ext>
            </a:extLst>
          </p:cNvPr>
          <p:cNvSpPr/>
          <p:nvPr/>
        </p:nvSpPr>
        <p:spPr>
          <a:xfrm>
            <a:off x="6395419" y="2234901"/>
            <a:ext cx="1172583" cy="1194099"/>
          </a:xfrm>
          <a:prstGeom prst="ellipse">
            <a:avLst/>
          </a:prstGeom>
          <a:solidFill>
            <a:srgbClr val="1A1F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4</a:t>
            </a:r>
            <a:endParaRPr lang="ko-KR" altLang="en-US" sz="40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35CD034-B033-4ED0-AE27-446281EFEA35}"/>
              </a:ext>
            </a:extLst>
          </p:cNvPr>
          <p:cNvSpPr/>
          <p:nvPr/>
        </p:nvSpPr>
        <p:spPr>
          <a:xfrm>
            <a:off x="8236769" y="2234901"/>
            <a:ext cx="1172583" cy="1194099"/>
          </a:xfrm>
          <a:prstGeom prst="ellipse">
            <a:avLst/>
          </a:prstGeom>
          <a:solidFill>
            <a:srgbClr val="B1B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5</a:t>
            </a:r>
            <a:endParaRPr lang="ko-KR" altLang="en-US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840A6-8AC9-4CCD-880D-F1FC0BF8CB7B}"/>
              </a:ext>
            </a:extLst>
          </p:cNvPr>
          <p:cNvSpPr txBox="1"/>
          <p:nvPr/>
        </p:nvSpPr>
        <p:spPr>
          <a:xfrm>
            <a:off x="871369" y="3636085"/>
            <a:ext cx="131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개발 목적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D8EDFA-8CEC-4FAD-8305-7C43703394D8}"/>
              </a:ext>
            </a:extLst>
          </p:cNvPr>
          <p:cNvSpPr txBox="1"/>
          <p:nvPr/>
        </p:nvSpPr>
        <p:spPr>
          <a:xfrm>
            <a:off x="7960653" y="3632492"/>
            <a:ext cx="172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 기능 화면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A4DC6E-3553-4E2D-9F5B-0A032DDE1A93}"/>
              </a:ext>
            </a:extLst>
          </p:cNvPr>
          <p:cNvSpPr txBox="1"/>
          <p:nvPr/>
        </p:nvSpPr>
        <p:spPr>
          <a:xfrm>
            <a:off x="6395419" y="3636071"/>
            <a:ext cx="1312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Control</a:t>
            </a:r>
          </a:p>
          <a:p>
            <a:r>
              <a:rPr lang="en-US" altLang="ko-KR" b="1" dirty="0"/>
              <a:t>     +</a:t>
            </a:r>
          </a:p>
          <a:p>
            <a:r>
              <a:rPr lang="en-US" altLang="ko-KR" b="1" dirty="0"/>
              <a:t>View </a:t>
            </a:r>
            <a:r>
              <a:rPr lang="ko-KR" altLang="en-US" b="1" dirty="0"/>
              <a:t>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ECE6E2-64BE-4A98-A02C-6F9B636DD48D}"/>
              </a:ext>
            </a:extLst>
          </p:cNvPr>
          <p:cNvSpPr txBox="1"/>
          <p:nvPr/>
        </p:nvSpPr>
        <p:spPr>
          <a:xfrm>
            <a:off x="4554069" y="3632492"/>
            <a:ext cx="131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 기능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E945DF-F25A-4ABD-9947-29D179AD8166}"/>
              </a:ext>
            </a:extLst>
          </p:cNvPr>
          <p:cNvSpPr txBox="1"/>
          <p:nvPr/>
        </p:nvSpPr>
        <p:spPr>
          <a:xfrm>
            <a:off x="2712719" y="3632492"/>
            <a:ext cx="131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역할 분담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5BC024A-9D81-410D-8742-6CEFCEA24049}"/>
              </a:ext>
            </a:extLst>
          </p:cNvPr>
          <p:cNvSpPr/>
          <p:nvPr/>
        </p:nvSpPr>
        <p:spPr>
          <a:xfrm>
            <a:off x="10078119" y="2234901"/>
            <a:ext cx="1172583" cy="1194099"/>
          </a:xfrm>
          <a:prstGeom prst="ellipse">
            <a:avLst/>
          </a:prstGeom>
          <a:solidFill>
            <a:srgbClr val="1A1F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6</a:t>
            </a:r>
            <a:endParaRPr lang="ko-KR" altLang="en-US" sz="4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909DC1-E34C-4509-9F3C-728235E0D876}"/>
              </a:ext>
            </a:extLst>
          </p:cNvPr>
          <p:cNvSpPr txBox="1"/>
          <p:nvPr/>
        </p:nvSpPr>
        <p:spPr>
          <a:xfrm>
            <a:off x="10200932" y="3632492"/>
            <a:ext cx="95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느낀 점</a:t>
            </a:r>
          </a:p>
        </p:txBody>
      </p:sp>
    </p:spTree>
    <p:extLst>
      <p:ext uri="{BB962C8B-B14F-4D97-AF65-F5344CB8AC3E}">
        <p14:creationId xmlns:p14="http://schemas.microsoft.com/office/powerpoint/2010/main" val="350793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440ACF3-1175-4D32-A8B0-472B24276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429"/>
            <a:ext cx="3356386" cy="8707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2138822-B1D9-4020-89EA-D056CCE96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934" y="172121"/>
            <a:ext cx="4236615" cy="5593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F147B5-BF2B-452B-8FDF-7287D4EC0D34}"/>
              </a:ext>
            </a:extLst>
          </p:cNvPr>
          <p:cNvSpPr txBox="1"/>
          <p:nvPr/>
        </p:nvSpPr>
        <p:spPr>
          <a:xfrm>
            <a:off x="7181675" y="267154"/>
            <a:ext cx="131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 개발 목적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3358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440ACF3-1175-4D32-A8B0-472B24276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429"/>
            <a:ext cx="3356386" cy="8707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2138822-B1D9-4020-89EA-D056CCE96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934" y="172121"/>
            <a:ext cx="4236615" cy="5593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F147B5-BF2B-452B-8FDF-7287D4EC0D34}"/>
              </a:ext>
            </a:extLst>
          </p:cNvPr>
          <p:cNvSpPr txBox="1"/>
          <p:nvPr/>
        </p:nvSpPr>
        <p:spPr>
          <a:xfrm>
            <a:off x="7181676" y="267154"/>
            <a:ext cx="123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역할 분담</a:t>
            </a:r>
          </a:p>
        </p:txBody>
      </p:sp>
    </p:spTree>
    <p:extLst>
      <p:ext uri="{BB962C8B-B14F-4D97-AF65-F5344CB8AC3E}">
        <p14:creationId xmlns:p14="http://schemas.microsoft.com/office/powerpoint/2010/main" val="314693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440ACF3-1175-4D32-A8B0-472B24276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429"/>
            <a:ext cx="3356386" cy="8707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2138822-B1D9-4020-89EA-D056CCE96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934" y="172121"/>
            <a:ext cx="4236615" cy="5593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F147B5-BF2B-452B-8FDF-7287D4EC0D34}"/>
              </a:ext>
            </a:extLst>
          </p:cNvPr>
          <p:cNvSpPr txBox="1"/>
          <p:nvPr/>
        </p:nvSpPr>
        <p:spPr>
          <a:xfrm>
            <a:off x="7181676" y="267154"/>
            <a:ext cx="123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 기능</a:t>
            </a:r>
          </a:p>
        </p:txBody>
      </p:sp>
    </p:spTree>
    <p:extLst>
      <p:ext uri="{BB962C8B-B14F-4D97-AF65-F5344CB8AC3E}">
        <p14:creationId xmlns:p14="http://schemas.microsoft.com/office/powerpoint/2010/main" val="199271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440ACF3-1175-4D32-A8B0-472B24276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429"/>
            <a:ext cx="3356386" cy="8707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2138822-B1D9-4020-89EA-D056CCE96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934" y="172121"/>
            <a:ext cx="4236615" cy="5593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F147B5-BF2B-452B-8FDF-7287D4EC0D34}"/>
              </a:ext>
            </a:extLst>
          </p:cNvPr>
          <p:cNvSpPr txBox="1"/>
          <p:nvPr/>
        </p:nvSpPr>
        <p:spPr>
          <a:xfrm>
            <a:off x="6765291" y="267153"/>
            <a:ext cx="206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+ View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7249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440ACF3-1175-4D32-A8B0-472B24276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429"/>
            <a:ext cx="3356386" cy="8707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2138822-B1D9-4020-89EA-D056CCE96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933" y="172120"/>
            <a:ext cx="4236615" cy="5593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F147B5-BF2B-452B-8FDF-7287D4EC0D34}"/>
              </a:ext>
            </a:extLst>
          </p:cNvPr>
          <p:cNvSpPr txBox="1"/>
          <p:nvPr/>
        </p:nvSpPr>
        <p:spPr>
          <a:xfrm>
            <a:off x="6765290" y="267153"/>
            <a:ext cx="206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 기능 화면</a:t>
            </a:r>
          </a:p>
        </p:txBody>
      </p:sp>
    </p:spTree>
    <p:extLst>
      <p:ext uri="{BB962C8B-B14F-4D97-AF65-F5344CB8AC3E}">
        <p14:creationId xmlns:p14="http://schemas.microsoft.com/office/powerpoint/2010/main" val="188706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440ACF3-1175-4D32-A8B0-472B24276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429"/>
            <a:ext cx="3356386" cy="8707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2138822-B1D9-4020-89EA-D056CCE96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934" y="172121"/>
            <a:ext cx="4236615" cy="5593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F147B5-BF2B-452B-8FDF-7287D4EC0D34}"/>
              </a:ext>
            </a:extLst>
          </p:cNvPr>
          <p:cNvSpPr txBox="1"/>
          <p:nvPr/>
        </p:nvSpPr>
        <p:spPr>
          <a:xfrm>
            <a:off x="7304754" y="267153"/>
            <a:ext cx="99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느낀 점</a:t>
            </a:r>
          </a:p>
        </p:txBody>
      </p:sp>
    </p:spTree>
    <p:extLst>
      <p:ext uri="{BB962C8B-B14F-4D97-AF65-F5344CB8AC3E}">
        <p14:creationId xmlns:p14="http://schemas.microsoft.com/office/powerpoint/2010/main" val="2526905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54</Words>
  <Application>Microsoft Office PowerPoint</Application>
  <PresentationFormat>와이드스크린</PresentationFormat>
  <Paragraphs>23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goott4</dc:creator>
  <cp:lastModifiedBy>goott4</cp:lastModifiedBy>
  <cp:revision>8</cp:revision>
  <dcterms:created xsi:type="dcterms:W3CDTF">2024-04-23T01:35:05Z</dcterms:created>
  <dcterms:modified xsi:type="dcterms:W3CDTF">2024-04-23T01:58:04Z</dcterms:modified>
</cp:coreProperties>
</file>