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E63A0D-1306-4CC8-99E5-1D2B92B9B83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28EB2A6-BD74-49CE-AA8F-40A4EBE1AA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Caleb Pudvar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1994:</a:t>
            </a:r>
            <a:br>
              <a:rPr lang="en-US" dirty="0" smtClean="0"/>
            </a:br>
            <a:r>
              <a:rPr lang="en-US" dirty="0" smtClean="0"/>
              <a:t>A Census Analysis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Roughly 49,000 samples of personal data collected from the 1994 United States census</a:t>
            </a:r>
          </a:p>
          <a:p>
            <a:pPr lvl="1"/>
            <a:r>
              <a:rPr lang="en-US" dirty="0" smtClean="0"/>
              <a:t>15 total attributes for each person</a:t>
            </a:r>
          </a:p>
          <a:p>
            <a:pPr lvl="1"/>
            <a:endParaRPr lang="en-US" dirty="0"/>
          </a:p>
          <a:p>
            <a:r>
              <a:rPr lang="en-US" dirty="0" smtClean="0"/>
              <a:t>GOAL: determine factors that allowed a person to make more than $50,000 annually</a:t>
            </a:r>
          </a:p>
          <a:p>
            <a:endParaRPr lang="en-US" dirty="0" smtClean="0"/>
          </a:p>
          <a:p>
            <a:r>
              <a:rPr lang="en-US" dirty="0" smtClean="0"/>
              <a:t>$50,000 in 1994 = $76,000 in 2013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</a:t>
            </a:r>
          </a:p>
          <a:p>
            <a:r>
              <a:rPr lang="en-US" sz="3600" dirty="0" smtClean="0"/>
              <a:t>Working class</a:t>
            </a:r>
          </a:p>
          <a:p>
            <a:r>
              <a:rPr lang="en-US" sz="3600" dirty="0" smtClean="0"/>
              <a:t>Sex</a:t>
            </a:r>
            <a:endParaRPr lang="en-US" sz="3600" dirty="0" smtClean="0"/>
          </a:p>
          <a:p>
            <a:r>
              <a:rPr lang="en-US" sz="3600" dirty="0" smtClean="0"/>
              <a:t>Education</a:t>
            </a:r>
          </a:p>
          <a:p>
            <a:r>
              <a:rPr lang="en-US" sz="3600" dirty="0" smtClean="0"/>
              <a:t>Occupation</a:t>
            </a:r>
          </a:p>
          <a:p>
            <a:r>
              <a:rPr lang="en-US" sz="3600" dirty="0" smtClean="0"/>
              <a:t>Race</a:t>
            </a:r>
          </a:p>
          <a:p>
            <a:pPr lvl="0"/>
            <a:r>
              <a:rPr lang="en-US" sz="3600" dirty="0" smtClean="0"/>
              <a:t>Native </a:t>
            </a:r>
            <a:r>
              <a:rPr lang="en-US" sz="3600" dirty="0" smtClean="0"/>
              <a:t>country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Attributes?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600200"/>
            <a:ext cx="4038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relationship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 gain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 loss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dirty="0" smtClean="0"/>
              <a:t>Hours per week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dirty="0" smtClean="0"/>
              <a:t>Marital status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dirty="0" err="1" smtClean="0"/>
              <a:t>Fnlwgt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Age</a:t>
            </a:r>
          </a:p>
          <a:p>
            <a:r>
              <a:rPr lang="en-US" sz="3600" strike="sngStrike" dirty="0" smtClean="0"/>
              <a:t>Working class</a:t>
            </a:r>
          </a:p>
          <a:p>
            <a:r>
              <a:rPr lang="en-US" sz="3600" strike="sngStrike" dirty="0" smtClean="0"/>
              <a:t>Sex</a:t>
            </a:r>
            <a:endParaRPr lang="en-US" sz="3600" strike="sngStrike" dirty="0" smtClean="0"/>
          </a:p>
          <a:p>
            <a:r>
              <a:rPr lang="en-US" sz="3600" b="1" dirty="0" smtClean="0"/>
              <a:t>Education</a:t>
            </a:r>
          </a:p>
          <a:p>
            <a:r>
              <a:rPr lang="en-US" sz="3600" strike="sngStrike" dirty="0" smtClean="0"/>
              <a:t>Occupation</a:t>
            </a:r>
          </a:p>
          <a:p>
            <a:r>
              <a:rPr lang="en-US" sz="3600" strike="sngStrike" dirty="0" smtClean="0"/>
              <a:t>Race</a:t>
            </a:r>
          </a:p>
          <a:p>
            <a:pPr lvl="0"/>
            <a:r>
              <a:rPr lang="en-US" sz="3600" strike="sngStrike" dirty="0" smtClean="0"/>
              <a:t>Native country</a:t>
            </a:r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Attributes?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600200"/>
            <a:ext cx="4038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relationship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 gain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 loss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 smtClean="0"/>
              <a:t>Hours per week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strike="sngStrike" dirty="0" smtClean="0"/>
              <a:t>Marital status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strike="sngStrike" dirty="0" err="1" smtClean="0"/>
              <a:t>Fnlwgt</a:t>
            </a:r>
            <a:endParaRPr kumimoji="0" lang="en-US" sz="36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5" name="Picture 4" descr="Prelim 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74169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352800" y="8382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Constructed with 79.3% Correct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of at least Bachelor’s degree  has a huge impact on income</a:t>
            </a:r>
          </a:p>
          <a:p>
            <a:endParaRPr lang="en-US" dirty="0" smtClean="0"/>
          </a:p>
          <a:p>
            <a:r>
              <a:rPr lang="en-US" dirty="0" smtClean="0"/>
              <a:t>Around the age of 30, people with bachelor’s degrees tended to begin making more than 50k/yr</a:t>
            </a:r>
          </a:p>
          <a:p>
            <a:endParaRPr lang="en-US" dirty="0" smtClean="0"/>
          </a:p>
          <a:p>
            <a:r>
              <a:rPr lang="en-US" dirty="0" smtClean="0"/>
              <a:t>Working more than 42 hours per week further increased chances of making an income of 50k/yr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Conclusions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74</TotalTime>
  <Words>150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1994: A Census Analysis</vt:lpstr>
      <vt:lpstr>The Big Picture</vt:lpstr>
      <vt:lpstr>Attributes? </vt:lpstr>
      <vt:lpstr>Attributes? </vt:lpstr>
      <vt:lpstr>Preliminary Results</vt:lpstr>
      <vt:lpstr>Initial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1994: A Census Analysis</dc:title>
  <dc:creator>Caleb</dc:creator>
  <cp:lastModifiedBy>Caleb</cp:lastModifiedBy>
  <cp:revision>2</cp:revision>
  <dcterms:created xsi:type="dcterms:W3CDTF">2013-05-01T00:12:55Z</dcterms:created>
  <dcterms:modified xsi:type="dcterms:W3CDTF">2013-05-01T01:27:07Z</dcterms:modified>
</cp:coreProperties>
</file>