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Simulator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先週やったこと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2nd ISA</a:t>
            </a:r>
            <a:r>
              <a:rPr lang="ja-JP" altLang="en-US" dirty="0" smtClean="0"/>
              <a:t>用</a:t>
            </a:r>
            <a:r>
              <a:rPr kumimoji="1" lang="ja-JP" altLang="en-US" dirty="0" smtClean="0"/>
              <a:t>シミュレータ作成中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ライブラリの実装は後回しにした</a:t>
            </a:r>
            <a:endParaRPr lang="en-US" altLang="ja-JP" dirty="0" smtClean="0"/>
          </a:p>
          <a:p>
            <a:r>
              <a:rPr kumimoji="1" lang="ja-JP" altLang="en-US" dirty="0" smtClean="0"/>
              <a:t>今週やる</a:t>
            </a:r>
            <a:r>
              <a:rPr kumimoji="1" lang="ja-JP" altLang="en-US" dirty="0" smtClean="0"/>
              <a:t>こと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引き続きシミュレータ</a:t>
            </a:r>
            <a:r>
              <a:rPr lang="en-US" altLang="ja-JP" smtClean="0"/>
              <a:t>…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Simulator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</dc:title>
  <dc:creator>yukisoma</dc:creator>
  <cp:lastModifiedBy>相馬悠紀</cp:lastModifiedBy>
  <cp:revision>1</cp:revision>
  <dcterms:created xsi:type="dcterms:W3CDTF">2012-11-26T15:02:15Z</dcterms:created>
  <dcterms:modified xsi:type="dcterms:W3CDTF">2012-11-26T15:07:42Z</dcterms:modified>
</cp:coreProperties>
</file>