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5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52209-2422-4B62-A434-CE9E47CDED1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CAE95F2-1963-4F2E-92E7-51476D1B60AE}">
      <dgm:prSet phldrT="[Text]"/>
      <dgm:spPr/>
      <dgm:t>
        <a:bodyPr/>
        <a:lstStyle/>
        <a:p>
          <a:r>
            <a:rPr lang="pt-BR" dirty="0" smtClean="0"/>
            <a:t>Infecta dispositivo</a:t>
          </a:r>
          <a:endParaRPr lang="pt-BR" dirty="0"/>
        </a:p>
      </dgm:t>
    </dgm:pt>
    <dgm:pt modelId="{3C4B47AE-7DC9-425F-9B9A-E0D25742740C}" type="parTrans" cxnId="{09083EBA-45BD-44A5-B7F5-3E5B59251276}">
      <dgm:prSet/>
      <dgm:spPr/>
      <dgm:t>
        <a:bodyPr/>
        <a:lstStyle/>
        <a:p>
          <a:endParaRPr lang="pt-BR"/>
        </a:p>
      </dgm:t>
    </dgm:pt>
    <dgm:pt modelId="{371FF7EE-CE05-47C0-9501-9C3BEB9A5264}" type="sibTrans" cxnId="{09083EBA-45BD-44A5-B7F5-3E5B59251276}">
      <dgm:prSet/>
      <dgm:spPr/>
      <dgm:t>
        <a:bodyPr/>
        <a:lstStyle/>
        <a:p>
          <a:endParaRPr lang="pt-BR"/>
        </a:p>
      </dgm:t>
    </dgm:pt>
    <dgm:pt modelId="{B8A294DB-4770-47BB-B2ED-A4BA69C0D64C}">
      <dgm:prSet phldrT="[Text]"/>
      <dgm:spPr/>
      <dgm:t>
        <a:bodyPr/>
        <a:lstStyle/>
        <a:p>
          <a:r>
            <a:rPr lang="pt-BR" dirty="0" smtClean="0"/>
            <a:t>Encripta arquivos</a:t>
          </a:r>
          <a:endParaRPr lang="pt-BR" dirty="0"/>
        </a:p>
      </dgm:t>
    </dgm:pt>
    <dgm:pt modelId="{80D2CA83-EE7E-49FA-BFD4-B92F5F2A1F8C}" type="parTrans" cxnId="{C23793E2-4669-4E6B-8310-2DBF67905FFD}">
      <dgm:prSet/>
      <dgm:spPr/>
      <dgm:t>
        <a:bodyPr/>
        <a:lstStyle/>
        <a:p>
          <a:endParaRPr lang="pt-BR"/>
        </a:p>
      </dgm:t>
    </dgm:pt>
    <dgm:pt modelId="{77973730-5BDF-4471-857C-2360FE34D9C4}" type="sibTrans" cxnId="{C23793E2-4669-4E6B-8310-2DBF67905FFD}">
      <dgm:prSet/>
      <dgm:spPr/>
      <dgm:t>
        <a:bodyPr/>
        <a:lstStyle/>
        <a:p>
          <a:endParaRPr lang="pt-BR"/>
        </a:p>
      </dgm:t>
    </dgm:pt>
    <dgm:pt modelId="{6109F0EE-70E7-46CB-9FEC-22CCFC1E9A1F}">
      <dgm:prSet phldrT="[Text]"/>
      <dgm:spPr/>
      <dgm:t>
        <a:bodyPr/>
        <a:lstStyle/>
        <a:p>
          <a:r>
            <a:rPr lang="pt-BR" dirty="0" smtClean="0"/>
            <a:t>Solicita resgate</a:t>
          </a:r>
          <a:endParaRPr lang="pt-BR" dirty="0"/>
        </a:p>
      </dgm:t>
    </dgm:pt>
    <dgm:pt modelId="{A343C221-E23C-4CD0-9A17-4607B2B2A386}" type="parTrans" cxnId="{CAAFDEDE-A952-49E6-B417-194D6B91B6C9}">
      <dgm:prSet/>
      <dgm:spPr/>
      <dgm:t>
        <a:bodyPr/>
        <a:lstStyle/>
        <a:p>
          <a:endParaRPr lang="pt-BR"/>
        </a:p>
      </dgm:t>
    </dgm:pt>
    <dgm:pt modelId="{23956D03-C820-41B2-B79E-B2339D407D98}" type="sibTrans" cxnId="{CAAFDEDE-A952-49E6-B417-194D6B91B6C9}">
      <dgm:prSet/>
      <dgm:spPr/>
      <dgm:t>
        <a:bodyPr/>
        <a:lstStyle/>
        <a:p>
          <a:endParaRPr lang="pt-BR"/>
        </a:p>
      </dgm:t>
    </dgm:pt>
    <dgm:pt modelId="{20E1DFA9-0F53-4AA8-888E-A838FDDECBE8}" type="pres">
      <dgm:prSet presAssocID="{35A52209-2422-4B62-A434-CE9E47CDED1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32BD3F98-75F6-47D7-95B0-138EC8DEC030}" type="pres">
      <dgm:prSet presAssocID="{8CAE95F2-1963-4F2E-92E7-51476D1B60AE}" presName="composite" presStyleCnt="0"/>
      <dgm:spPr/>
    </dgm:pt>
    <dgm:pt modelId="{7F53AAAF-C12D-4175-894D-12DBEA6ABB74}" type="pres">
      <dgm:prSet presAssocID="{8CAE95F2-1963-4F2E-92E7-51476D1B60AE}" presName="bentUpArrow1" presStyleLbl="alignImgPlace1" presStyleIdx="0" presStyleCnt="2"/>
      <dgm:spPr/>
    </dgm:pt>
    <dgm:pt modelId="{F28B2271-801A-490C-A89D-AA770FC233E2}" type="pres">
      <dgm:prSet presAssocID="{8CAE95F2-1963-4F2E-92E7-51476D1B60A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A68943B-3B0F-4E39-AA98-D65A5E166F1E}" type="pres">
      <dgm:prSet presAssocID="{8CAE95F2-1963-4F2E-92E7-51476D1B60AE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3FAB0-101E-4121-AB0C-EFEEB97DEF04}" type="pres">
      <dgm:prSet presAssocID="{371FF7EE-CE05-47C0-9501-9C3BEB9A5264}" presName="sibTrans" presStyleCnt="0"/>
      <dgm:spPr/>
    </dgm:pt>
    <dgm:pt modelId="{24A1445B-7CA0-4E26-806E-30C0EDAFCEDE}" type="pres">
      <dgm:prSet presAssocID="{B8A294DB-4770-47BB-B2ED-A4BA69C0D64C}" presName="composite" presStyleCnt="0"/>
      <dgm:spPr/>
    </dgm:pt>
    <dgm:pt modelId="{9299F5FC-EB6C-41B9-8095-668788B69AF9}" type="pres">
      <dgm:prSet presAssocID="{B8A294DB-4770-47BB-B2ED-A4BA69C0D64C}" presName="bentUpArrow1" presStyleLbl="alignImgPlace1" presStyleIdx="1" presStyleCnt="2"/>
      <dgm:spPr/>
    </dgm:pt>
    <dgm:pt modelId="{1C5ADA23-4946-485F-A2C4-9715627F6B9C}" type="pres">
      <dgm:prSet presAssocID="{B8A294DB-4770-47BB-B2ED-A4BA69C0D64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6784BEA-A17C-4860-B69A-97CA46BD9388}" type="pres">
      <dgm:prSet presAssocID="{B8A294DB-4770-47BB-B2ED-A4BA69C0D64C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D2ABB6-1111-4015-88E0-4E91CB9040BA}" type="pres">
      <dgm:prSet presAssocID="{77973730-5BDF-4471-857C-2360FE34D9C4}" presName="sibTrans" presStyleCnt="0"/>
      <dgm:spPr/>
    </dgm:pt>
    <dgm:pt modelId="{E99C2744-E97F-4DB5-8E78-721390ABA11C}" type="pres">
      <dgm:prSet presAssocID="{6109F0EE-70E7-46CB-9FEC-22CCFC1E9A1F}" presName="composite" presStyleCnt="0"/>
      <dgm:spPr/>
    </dgm:pt>
    <dgm:pt modelId="{3FE259B1-9179-4E49-858B-C249562E0858}" type="pres">
      <dgm:prSet presAssocID="{6109F0EE-70E7-46CB-9FEC-22CCFC1E9A1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11F9C97-3EEA-4510-8136-F117F32B8771}" type="presOf" srcId="{35A52209-2422-4B62-A434-CE9E47CDED18}" destId="{20E1DFA9-0F53-4AA8-888E-A838FDDECBE8}" srcOrd="0" destOrd="0" presId="urn:microsoft.com/office/officeart/2005/8/layout/StepDownProcess"/>
    <dgm:cxn modelId="{CC7A0954-B14C-43FE-AA09-C73AD8BB1919}" type="presOf" srcId="{8CAE95F2-1963-4F2E-92E7-51476D1B60AE}" destId="{F28B2271-801A-490C-A89D-AA770FC233E2}" srcOrd="0" destOrd="0" presId="urn:microsoft.com/office/officeart/2005/8/layout/StepDownProcess"/>
    <dgm:cxn modelId="{CAAFDEDE-A952-49E6-B417-194D6B91B6C9}" srcId="{35A52209-2422-4B62-A434-CE9E47CDED18}" destId="{6109F0EE-70E7-46CB-9FEC-22CCFC1E9A1F}" srcOrd="2" destOrd="0" parTransId="{A343C221-E23C-4CD0-9A17-4607B2B2A386}" sibTransId="{23956D03-C820-41B2-B79E-B2339D407D98}"/>
    <dgm:cxn modelId="{C23793E2-4669-4E6B-8310-2DBF67905FFD}" srcId="{35A52209-2422-4B62-A434-CE9E47CDED18}" destId="{B8A294DB-4770-47BB-B2ED-A4BA69C0D64C}" srcOrd="1" destOrd="0" parTransId="{80D2CA83-EE7E-49FA-BFD4-B92F5F2A1F8C}" sibTransId="{77973730-5BDF-4471-857C-2360FE34D9C4}"/>
    <dgm:cxn modelId="{D01EC7C4-D1B6-417F-A3B1-F8A107702906}" type="presOf" srcId="{B8A294DB-4770-47BB-B2ED-A4BA69C0D64C}" destId="{1C5ADA23-4946-485F-A2C4-9715627F6B9C}" srcOrd="0" destOrd="0" presId="urn:microsoft.com/office/officeart/2005/8/layout/StepDownProcess"/>
    <dgm:cxn modelId="{09083EBA-45BD-44A5-B7F5-3E5B59251276}" srcId="{35A52209-2422-4B62-A434-CE9E47CDED18}" destId="{8CAE95F2-1963-4F2E-92E7-51476D1B60AE}" srcOrd="0" destOrd="0" parTransId="{3C4B47AE-7DC9-425F-9B9A-E0D25742740C}" sibTransId="{371FF7EE-CE05-47C0-9501-9C3BEB9A5264}"/>
    <dgm:cxn modelId="{321BD105-7295-4A08-BCA4-5BC6E2FEEC40}" type="presOf" srcId="{6109F0EE-70E7-46CB-9FEC-22CCFC1E9A1F}" destId="{3FE259B1-9179-4E49-858B-C249562E0858}" srcOrd="0" destOrd="0" presId="urn:microsoft.com/office/officeart/2005/8/layout/StepDownProcess"/>
    <dgm:cxn modelId="{679D8CB5-10A6-4D50-B4A8-EBADC65CEC3C}" type="presParOf" srcId="{20E1DFA9-0F53-4AA8-888E-A838FDDECBE8}" destId="{32BD3F98-75F6-47D7-95B0-138EC8DEC030}" srcOrd="0" destOrd="0" presId="urn:microsoft.com/office/officeart/2005/8/layout/StepDownProcess"/>
    <dgm:cxn modelId="{A6D4920E-52AF-40C4-BFA6-58F7AE6F5E12}" type="presParOf" srcId="{32BD3F98-75F6-47D7-95B0-138EC8DEC030}" destId="{7F53AAAF-C12D-4175-894D-12DBEA6ABB74}" srcOrd="0" destOrd="0" presId="urn:microsoft.com/office/officeart/2005/8/layout/StepDownProcess"/>
    <dgm:cxn modelId="{0688A3CE-C138-4116-92EB-CFF81334D659}" type="presParOf" srcId="{32BD3F98-75F6-47D7-95B0-138EC8DEC030}" destId="{F28B2271-801A-490C-A89D-AA770FC233E2}" srcOrd="1" destOrd="0" presId="urn:microsoft.com/office/officeart/2005/8/layout/StepDownProcess"/>
    <dgm:cxn modelId="{FD6010C2-8594-4891-A66E-B8C65C1E09B7}" type="presParOf" srcId="{32BD3F98-75F6-47D7-95B0-138EC8DEC030}" destId="{0A68943B-3B0F-4E39-AA98-D65A5E166F1E}" srcOrd="2" destOrd="0" presId="urn:microsoft.com/office/officeart/2005/8/layout/StepDownProcess"/>
    <dgm:cxn modelId="{7E80B55D-85F4-4126-BB23-D2091E96CFAA}" type="presParOf" srcId="{20E1DFA9-0F53-4AA8-888E-A838FDDECBE8}" destId="{C203FAB0-101E-4121-AB0C-EFEEB97DEF04}" srcOrd="1" destOrd="0" presId="urn:microsoft.com/office/officeart/2005/8/layout/StepDownProcess"/>
    <dgm:cxn modelId="{1879FA73-0512-47DC-94C3-17ABF89CDF87}" type="presParOf" srcId="{20E1DFA9-0F53-4AA8-888E-A838FDDECBE8}" destId="{24A1445B-7CA0-4E26-806E-30C0EDAFCEDE}" srcOrd="2" destOrd="0" presId="urn:microsoft.com/office/officeart/2005/8/layout/StepDownProcess"/>
    <dgm:cxn modelId="{031B7D1A-C822-4D75-86DD-6F882A6D6057}" type="presParOf" srcId="{24A1445B-7CA0-4E26-806E-30C0EDAFCEDE}" destId="{9299F5FC-EB6C-41B9-8095-668788B69AF9}" srcOrd="0" destOrd="0" presId="urn:microsoft.com/office/officeart/2005/8/layout/StepDownProcess"/>
    <dgm:cxn modelId="{237E9005-E782-4F23-B6C3-A3B84C301C10}" type="presParOf" srcId="{24A1445B-7CA0-4E26-806E-30C0EDAFCEDE}" destId="{1C5ADA23-4946-485F-A2C4-9715627F6B9C}" srcOrd="1" destOrd="0" presId="urn:microsoft.com/office/officeart/2005/8/layout/StepDownProcess"/>
    <dgm:cxn modelId="{024C7C8E-6FF6-44FD-91B1-104615E62F97}" type="presParOf" srcId="{24A1445B-7CA0-4E26-806E-30C0EDAFCEDE}" destId="{E6784BEA-A17C-4860-B69A-97CA46BD9388}" srcOrd="2" destOrd="0" presId="urn:microsoft.com/office/officeart/2005/8/layout/StepDownProcess"/>
    <dgm:cxn modelId="{758C2820-DF58-4D25-9E74-8C87F1BEDEBC}" type="presParOf" srcId="{20E1DFA9-0F53-4AA8-888E-A838FDDECBE8}" destId="{5DD2ABB6-1111-4015-88E0-4E91CB9040BA}" srcOrd="3" destOrd="0" presId="urn:microsoft.com/office/officeart/2005/8/layout/StepDownProcess"/>
    <dgm:cxn modelId="{E314F0D8-18ED-44AF-BC9F-A7007CD3DC23}" type="presParOf" srcId="{20E1DFA9-0F53-4AA8-888E-A838FDDECBE8}" destId="{E99C2744-E97F-4DB5-8E78-721390ABA11C}" srcOrd="4" destOrd="0" presId="urn:microsoft.com/office/officeart/2005/8/layout/StepDownProcess"/>
    <dgm:cxn modelId="{AA6404BB-1DFC-4544-A69D-07BEF00930DF}" type="presParOf" srcId="{E99C2744-E97F-4DB5-8E78-721390ABA11C}" destId="{3FE259B1-9179-4E49-858B-C249562E085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2EFDB-25A3-4EF9-8123-09F393A7D20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9A1F7EF-B11A-4989-AFA8-0331942DB1C4}">
      <dgm:prSet phldrT="[Text]"/>
      <dgm:spPr/>
      <dgm:t>
        <a:bodyPr/>
        <a:lstStyle/>
        <a:p>
          <a:r>
            <a:rPr lang="pt-BR" dirty="0" smtClean="0"/>
            <a:t>Análise dinâmica</a:t>
          </a:r>
          <a:endParaRPr lang="pt-BR" dirty="0"/>
        </a:p>
      </dgm:t>
    </dgm:pt>
    <dgm:pt modelId="{DDF913DC-268F-4DD3-8475-E9C605280FDA}" type="parTrans" cxnId="{B935881C-1233-4D19-8A41-DCA59A160F38}">
      <dgm:prSet/>
      <dgm:spPr/>
      <dgm:t>
        <a:bodyPr/>
        <a:lstStyle/>
        <a:p>
          <a:endParaRPr lang="pt-BR"/>
        </a:p>
      </dgm:t>
    </dgm:pt>
    <dgm:pt modelId="{D8917CF1-5287-4A2D-B459-882857172A6C}" type="sibTrans" cxnId="{B935881C-1233-4D19-8A41-DCA59A160F38}">
      <dgm:prSet/>
      <dgm:spPr/>
      <dgm:t>
        <a:bodyPr/>
        <a:lstStyle/>
        <a:p>
          <a:endParaRPr lang="pt-BR"/>
        </a:p>
      </dgm:t>
    </dgm:pt>
    <dgm:pt modelId="{B936400D-7F3D-4820-B8C6-59DDA1EC5B23}">
      <dgm:prSet phldrT="[Text]"/>
      <dgm:spPr/>
      <dgm:t>
        <a:bodyPr/>
        <a:lstStyle/>
        <a:p>
          <a:r>
            <a:rPr lang="pt-BR" dirty="0" smtClean="0"/>
            <a:t>Droidbox</a:t>
          </a:r>
          <a:endParaRPr lang="pt-BR" dirty="0"/>
        </a:p>
      </dgm:t>
    </dgm:pt>
    <dgm:pt modelId="{E959C5BB-89C7-46B0-AD5F-565888BC5DFF}" type="parTrans" cxnId="{D9875293-58D6-4950-AA2A-33F8C2AC0694}">
      <dgm:prSet/>
      <dgm:spPr/>
      <dgm:t>
        <a:bodyPr/>
        <a:lstStyle/>
        <a:p>
          <a:endParaRPr lang="pt-BR"/>
        </a:p>
      </dgm:t>
    </dgm:pt>
    <dgm:pt modelId="{4DC0518B-ED7A-4A2E-BA5C-D92F8AD2CA7A}" type="sibTrans" cxnId="{D9875293-58D6-4950-AA2A-33F8C2AC0694}">
      <dgm:prSet/>
      <dgm:spPr/>
      <dgm:t>
        <a:bodyPr/>
        <a:lstStyle/>
        <a:p>
          <a:endParaRPr lang="pt-BR"/>
        </a:p>
      </dgm:t>
    </dgm:pt>
    <dgm:pt modelId="{7A61A0CB-D044-4F62-ACBC-76C39C7E0A85}">
      <dgm:prSet phldrT="[Text]"/>
      <dgm:spPr/>
      <dgm:t>
        <a:bodyPr/>
        <a:lstStyle/>
        <a:p>
          <a:r>
            <a:rPr lang="pt-BR" dirty="0" smtClean="0"/>
            <a:t>Análise estática</a:t>
          </a:r>
          <a:endParaRPr lang="pt-BR" dirty="0"/>
        </a:p>
      </dgm:t>
    </dgm:pt>
    <dgm:pt modelId="{85A5F3FF-9B31-479A-B86A-617742D32D7D}" type="parTrans" cxnId="{F90E6D7A-94F3-46A9-AE4E-5B4C96772CBB}">
      <dgm:prSet/>
      <dgm:spPr/>
      <dgm:t>
        <a:bodyPr/>
        <a:lstStyle/>
        <a:p>
          <a:endParaRPr lang="pt-BR"/>
        </a:p>
      </dgm:t>
    </dgm:pt>
    <dgm:pt modelId="{0A51744E-84EB-4E32-B9F9-0C97B41A6785}" type="sibTrans" cxnId="{F90E6D7A-94F3-46A9-AE4E-5B4C96772CBB}">
      <dgm:prSet/>
      <dgm:spPr/>
      <dgm:t>
        <a:bodyPr/>
        <a:lstStyle/>
        <a:p>
          <a:endParaRPr lang="pt-BR"/>
        </a:p>
      </dgm:t>
    </dgm:pt>
    <dgm:pt modelId="{8B14A5C5-E83C-4EE7-90EA-8F71C11DE15E}">
      <dgm:prSet phldrT="[Text]"/>
      <dgm:spPr/>
      <dgm:t>
        <a:bodyPr/>
        <a:lstStyle/>
        <a:p>
          <a:r>
            <a:rPr lang="pt-BR" dirty="0" smtClean="0"/>
            <a:t>DEX2JAR</a:t>
          </a:r>
          <a:endParaRPr lang="pt-BR" dirty="0"/>
        </a:p>
      </dgm:t>
    </dgm:pt>
    <dgm:pt modelId="{88130669-1954-4088-89CA-F5493198D323}" type="parTrans" cxnId="{D16C6A64-0608-4423-BAC7-E8CD5A5CCB67}">
      <dgm:prSet/>
      <dgm:spPr/>
      <dgm:t>
        <a:bodyPr/>
        <a:lstStyle/>
        <a:p>
          <a:endParaRPr lang="pt-BR"/>
        </a:p>
      </dgm:t>
    </dgm:pt>
    <dgm:pt modelId="{6C189635-6739-4B76-AC11-82232C33781E}" type="sibTrans" cxnId="{D16C6A64-0608-4423-BAC7-E8CD5A5CCB67}">
      <dgm:prSet/>
      <dgm:spPr/>
      <dgm:t>
        <a:bodyPr/>
        <a:lstStyle/>
        <a:p>
          <a:endParaRPr lang="pt-BR"/>
        </a:p>
      </dgm:t>
    </dgm:pt>
    <dgm:pt modelId="{D21FE2F7-DA98-4599-BC56-F5EBD459E047}">
      <dgm:prSet phldrT="[Text]"/>
      <dgm:spPr/>
      <dgm:t>
        <a:bodyPr/>
        <a:lstStyle/>
        <a:p>
          <a:r>
            <a:rPr lang="pt-BR" dirty="0" smtClean="0"/>
            <a:t>JD-GUI</a:t>
          </a:r>
          <a:endParaRPr lang="pt-BR" dirty="0"/>
        </a:p>
      </dgm:t>
    </dgm:pt>
    <dgm:pt modelId="{A3E459AA-BEFA-486A-B1EB-E4C1DD2B10F3}" type="parTrans" cxnId="{707A0837-8508-4102-8322-9A065E7D36FC}">
      <dgm:prSet/>
      <dgm:spPr/>
      <dgm:t>
        <a:bodyPr/>
        <a:lstStyle/>
        <a:p>
          <a:endParaRPr lang="pt-BR"/>
        </a:p>
      </dgm:t>
    </dgm:pt>
    <dgm:pt modelId="{A14EAD20-9ED9-47C5-867A-0945F9A9B1B1}" type="sibTrans" cxnId="{707A0837-8508-4102-8322-9A065E7D36FC}">
      <dgm:prSet/>
      <dgm:spPr/>
      <dgm:t>
        <a:bodyPr/>
        <a:lstStyle/>
        <a:p>
          <a:endParaRPr lang="pt-BR"/>
        </a:p>
      </dgm:t>
    </dgm:pt>
    <dgm:pt modelId="{F8C282C1-B8ED-4484-BBE4-48DA80EBF19D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pt-BR" dirty="0" smtClean="0"/>
            <a:t>Decriptor</a:t>
          </a:r>
          <a:endParaRPr lang="pt-BR" dirty="0"/>
        </a:p>
      </dgm:t>
    </dgm:pt>
    <dgm:pt modelId="{E04778E8-6BD9-4888-AD26-2321F66F1308}" type="parTrans" cxnId="{A4912B2F-FAB0-45FD-9869-0CFCF2C6D048}">
      <dgm:prSet/>
      <dgm:spPr/>
      <dgm:t>
        <a:bodyPr/>
        <a:lstStyle/>
        <a:p>
          <a:endParaRPr lang="pt-BR"/>
        </a:p>
      </dgm:t>
    </dgm:pt>
    <dgm:pt modelId="{42344439-C3B0-41FC-820A-D1D2A6F0EBE2}" type="sibTrans" cxnId="{A4912B2F-FAB0-45FD-9869-0CFCF2C6D048}">
      <dgm:prSet/>
      <dgm:spPr/>
      <dgm:t>
        <a:bodyPr/>
        <a:lstStyle/>
        <a:p>
          <a:endParaRPr lang="pt-BR"/>
        </a:p>
      </dgm:t>
    </dgm:pt>
    <dgm:pt modelId="{193510F8-662D-43B8-8517-64194F9D4200}">
      <dgm:prSet phldrT="[Text]"/>
      <dgm:spPr/>
      <dgm:t>
        <a:bodyPr/>
        <a:lstStyle/>
        <a:p>
          <a:r>
            <a:rPr lang="pt-BR" dirty="0" smtClean="0"/>
            <a:t>Python</a:t>
          </a:r>
          <a:endParaRPr lang="pt-BR" dirty="0"/>
        </a:p>
      </dgm:t>
    </dgm:pt>
    <dgm:pt modelId="{A1783408-56E1-408A-B0F2-C1DD02714E68}" type="parTrans" cxnId="{0A9A5AA9-6C64-4885-9E67-518220BD7EA2}">
      <dgm:prSet/>
      <dgm:spPr/>
      <dgm:t>
        <a:bodyPr/>
        <a:lstStyle/>
        <a:p>
          <a:endParaRPr lang="pt-BR"/>
        </a:p>
      </dgm:t>
    </dgm:pt>
    <dgm:pt modelId="{460D39FD-9E95-4556-938D-A40607740E84}" type="sibTrans" cxnId="{0A9A5AA9-6C64-4885-9E67-518220BD7EA2}">
      <dgm:prSet/>
      <dgm:spPr/>
      <dgm:t>
        <a:bodyPr/>
        <a:lstStyle/>
        <a:p>
          <a:endParaRPr lang="pt-BR"/>
        </a:p>
      </dgm:t>
    </dgm:pt>
    <dgm:pt modelId="{8CCEA98B-E4AD-487D-8DCE-68AC587D3AA0}" type="pres">
      <dgm:prSet presAssocID="{31A2EFDB-25A3-4EF9-8123-09F393A7D20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D3F3656-8DEB-458E-9A62-B0DC2296F067}" type="pres">
      <dgm:prSet presAssocID="{D9A1F7EF-B11A-4989-AFA8-0331942DB1C4}" presName="composite" presStyleCnt="0"/>
      <dgm:spPr/>
    </dgm:pt>
    <dgm:pt modelId="{27045403-DDE4-47B8-B5F5-AC29760742EB}" type="pres">
      <dgm:prSet presAssocID="{D9A1F7EF-B11A-4989-AFA8-0331942DB1C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F8B917-D9E8-415A-BF9B-7641B72872A9}" type="pres">
      <dgm:prSet presAssocID="{D9A1F7EF-B11A-4989-AFA8-0331942DB1C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C2AE807-C05E-4CB3-9222-4ECE89CA93AC}" type="pres">
      <dgm:prSet presAssocID="{D8917CF1-5287-4A2D-B459-882857172A6C}" presName="sp" presStyleCnt="0"/>
      <dgm:spPr/>
    </dgm:pt>
    <dgm:pt modelId="{84D8ECEC-B055-4D32-B952-A722B9F4CB72}" type="pres">
      <dgm:prSet presAssocID="{7A61A0CB-D044-4F62-ACBC-76C39C7E0A85}" presName="composite" presStyleCnt="0"/>
      <dgm:spPr/>
    </dgm:pt>
    <dgm:pt modelId="{BDAFDC77-373D-4DEC-9EAD-30BD6A00CF7C}" type="pres">
      <dgm:prSet presAssocID="{7A61A0CB-D044-4F62-ACBC-76C39C7E0A85}" presName="parentText" presStyleLbl="alignNode1" presStyleIdx="1" presStyleCnt="3" custLinFactNeighborX="1446" custLinFactNeighborY="404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23E3BB-E896-47B8-8367-7E2C4833E21D}" type="pres">
      <dgm:prSet presAssocID="{7A61A0CB-D044-4F62-ACBC-76C39C7E0A8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ACD83C-BBE0-44C5-BC0E-CB5C7F9149D2}" type="pres">
      <dgm:prSet presAssocID="{0A51744E-84EB-4E32-B9F9-0C97B41A6785}" presName="sp" presStyleCnt="0"/>
      <dgm:spPr/>
    </dgm:pt>
    <dgm:pt modelId="{41996343-3BC1-4A8F-B4C7-48C82E4F0892}" type="pres">
      <dgm:prSet presAssocID="{F8C282C1-B8ED-4484-BBE4-48DA80EBF19D}" presName="composite" presStyleCnt="0"/>
      <dgm:spPr/>
    </dgm:pt>
    <dgm:pt modelId="{2921DB88-0A4D-4284-8D08-9BD4AF4D7193}" type="pres">
      <dgm:prSet presAssocID="{F8C282C1-B8ED-4484-BBE4-48DA80EBF19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81E7B6-B5D8-4D3B-855F-B72EDB42B45B}" type="pres">
      <dgm:prSet presAssocID="{F8C282C1-B8ED-4484-BBE4-48DA80EBF19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3D34EE4-77A4-4A37-ADEE-3675662BE4A1}" type="presOf" srcId="{8B14A5C5-E83C-4EE7-90EA-8F71C11DE15E}" destId="{7E23E3BB-E896-47B8-8367-7E2C4833E21D}" srcOrd="0" destOrd="0" presId="urn:microsoft.com/office/officeart/2005/8/layout/chevron2"/>
    <dgm:cxn modelId="{A4912B2F-FAB0-45FD-9869-0CFCF2C6D048}" srcId="{31A2EFDB-25A3-4EF9-8123-09F393A7D20A}" destId="{F8C282C1-B8ED-4484-BBE4-48DA80EBF19D}" srcOrd="2" destOrd="0" parTransId="{E04778E8-6BD9-4888-AD26-2321F66F1308}" sibTransId="{42344439-C3B0-41FC-820A-D1D2A6F0EBE2}"/>
    <dgm:cxn modelId="{0A9A5AA9-6C64-4885-9E67-518220BD7EA2}" srcId="{F8C282C1-B8ED-4484-BBE4-48DA80EBF19D}" destId="{193510F8-662D-43B8-8517-64194F9D4200}" srcOrd="0" destOrd="0" parTransId="{A1783408-56E1-408A-B0F2-C1DD02714E68}" sibTransId="{460D39FD-9E95-4556-938D-A40607740E84}"/>
    <dgm:cxn modelId="{EB0F0479-D957-42AA-8DAF-02E5C3A3577B}" type="presOf" srcId="{B936400D-7F3D-4820-B8C6-59DDA1EC5B23}" destId="{C5F8B917-D9E8-415A-BF9B-7641B72872A9}" srcOrd="0" destOrd="0" presId="urn:microsoft.com/office/officeart/2005/8/layout/chevron2"/>
    <dgm:cxn modelId="{707A0837-8508-4102-8322-9A065E7D36FC}" srcId="{7A61A0CB-D044-4F62-ACBC-76C39C7E0A85}" destId="{D21FE2F7-DA98-4599-BC56-F5EBD459E047}" srcOrd="1" destOrd="0" parTransId="{A3E459AA-BEFA-486A-B1EB-E4C1DD2B10F3}" sibTransId="{A14EAD20-9ED9-47C5-867A-0945F9A9B1B1}"/>
    <dgm:cxn modelId="{2388046F-8169-47EA-84FF-FFD48A04EAE2}" type="presOf" srcId="{7A61A0CB-D044-4F62-ACBC-76C39C7E0A85}" destId="{BDAFDC77-373D-4DEC-9EAD-30BD6A00CF7C}" srcOrd="0" destOrd="0" presId="urn:microsoft.com/office/officeart/2005/8/layout/chevron2"/>
    <dgm:cxn modelId="{D16C6A64-0608-4423-BAC7-E8CD5A5CCB67}" srcId="{7A61A0CB-D044-4F62-ACBC-76C39C7E0A85}" destId="{8B14A5C5-E83C-4EE7-90EA-8F71C11DE15E}" srcOrd="0" destOrd="0" parTransId="{88130669-1954-4088-89CA-F5493198D323}" sibTransId="{6C189635-6739-4B76-AC11-82232C33781E}"/>
    <dgm:cxn modelId="{8D5F28CF-0DC3-4E9F-A624-EFE71E7AAB12}" type="presOf" srcId="{F8C282C1-B8ED-4484-BBE4-48DA80EBF19D}" destId="{2921DB88-0A4D-4284-8D08-9BD4AF4D7193}" srcOrd="0" destOrd="0" presId="urn:microsoft.com/office/officeart/2005/8/layout/chevron2"/>
    <dgm:cxn modelId="{918D28BC-C077-4041-A422-744A97092025}" type="presOf" srcId="{31A2EFDB-25A3-4EF9-8123-09F393A7D20A}" destId="{8CCEA98B-E4AD-487D-8DCE-68AC587D3AA0}" srcOrd="0" destOrd="0" presId="urn:microsoft.com/office/officeart/2005/8/layout/chevron2"/>
    <dgm:cxn modelId="{FF5BBC3E-325D-4602-A2B0-E85A7E793088}" type="presOf" srcId="{D21FE2F7-DA98-4599-BC56-F5EBD459E047}" destId="{7E23E3BB-E896-47B8-8367-7E2C4833E21D}" srcOrd="0" destOrd="1" presId="urn:microsoft.com/office/officeart/2005/8/layout/chevron2"/>
    <dgm:cxn modelId="{F90E6D7A-94F3-46A9-AE4E-5B4C96772CBB}" srcId="{31A2EFDB-25A3-4EF9-8123-09F393A7D20A}" destId="{7A61A0CB-D044-4F62-ACBC-76C39C7E0A85}" srcOrd="1" destOrd="0" parTransId="{85A5F3FF-9B31-479A-B86A-617742D32D7D}" sibTransId="{0A51744E-84EB-4E32-B9F9-0C97B41A6785}"/>
    <dgm:cxn modelId="{D9875293-58D6-4950-AA2A-33F8C2AC0694}" srcId="{D9A1F7EF-B11A-4989-AFA8-0331942DB1C4}" destId="{B936400D-7F3D-4820-B8C6-59DDA1EC5B23}" srcOrd="0" destOrd="0" parTransId="{E959C5BB-89C7-46B0-AD5F-565888BC5DFF}" sibTransId="{4DC0518B-ED7A-4A2E-BA5C-D92F8AD2CA7A}"/>
    <dgm:cxn modelId="{B935881C-1233-4D19-8A41-DCA59A160F38}" srcId="{31A2EFDB-25A3-4EF9-8123-09F393A7D20A}" destId="{D9A1F7EF-B11A-4989-AFA8-0331942DB1C4}" srcOrd="0" destOrd="0" parTransId="{DDF913DC-268F-4DD3-8475-E9C605280FDA}" sibTransId="{D8917CF1-5287-4A2D-B459-882857172A6C}"/>
    <dgm:cxn modelId="{A46D160C-EBCC-4076-9CEF-5C93540F1289}" type="presOf" srcId="{193510F8-662D-43B8-8517-64194F9D4200}" destId="{C181E7B6-B5D8-4D3B-855F-B72EDB42B45B}" srcOrd="0" destOrd="0" presId="urn:microsoft.com/office/officeart/2005/8/layout/chevron2"/>
    <dgm:cxn modelId="{3DAC4061-FD98-420C-80B6-86FE62C823D1}" type="presOf" srcId="{D9A1F7EF-B11A-4989-AFA8-0331942DB1C4}" destId="{27045403-DDE4-47B8-B5F5-AC29760742EB}" srcOrd="0" destOrd="0" presId="urn:microsoft.com/office/officeart/2005/8/layout/chevron2"/>
    <dgm:cxn modelId="{E102CF50-3FE6-4B24-93C4-9A797B19B5F3}" type="presParOf" srcId="{8CCEA98B-E4AD-487D-8DCE-68AC587D3AA0}" destId="{FD3F3656-8DEB-458E-9A62-B0DC2296F067}" srcOrd="0" destOrd="0" presId="urn:microsoft.com/office/officeart/2005/8/layout/chevron2"/>
    <dgm:cxn modelId="{86571F51-7E8A-4AC5-821D-DD3E4843742E}" type="presParOf" srcId="{FD3F3656-8DEB-458E-9A62-B0DC2296F067}" destId="{27045403-DDE4-47B8-B5F5-AC29760742EB}" srcOrd="0" destOrd="0" presId="urn:microsoft.com/office/officeart/2005/8/layout/chevron2"/>
    <dgm:cxn modelId="{D6C41829-19C0-4F89-9897-E8DA9E6FA046}" type="presParOf" srcId="{FD3F3656-8DEB-458E-9A62-B0DC2296F067}" destId="{C5F8B917-D9E8-415A-BF9B-7641B72872A9}" srcOrd="1" destOrd="0" presId="urn:microsoft.com/office/officeart/2005/8/layout/chevron2"/>
    <dgm:cxn modelId="{5695E71D-26AC-4C6E-8A24-3534381E1F09}" type="presParOf" srcId="{8CCEA98B-E4AD-487D-8DCE-68AC587D3AA0}" destId="{BC2AE807-C05E-4CB3-9222-4ECE89CA93AC}" srcOrd="1" destOrd="0" presId="urn:microsoft.com/office/officeart/2005/8/layout/chevron2"/>
    <dgm:cxn modelId="{803F8AF9-DD28-4AC6-A152-6A45FB513B16}" type="presParOf" srcId="{8CCEA98B-E4AD-487D-8DCE-68AC587D3AA0}" destId="{84D8ECEC-B055-4D32-B952-A722B9F4CB72}" srcOrd="2" destOrd="0" presId="urn:microsoft.com/office/officeart/2005/8/layout/chevron2"/>
    <dgm:cxn modelId="{F67A55DB-EE79-41BB-99D7-BF8641FA2C29}" type="presParOf" srcId="{84D8ECEC-B055-4D32-B952-A722B9F4CB72}" destId="{BDAFDC77-373D-4DEC-9EAD-30BD6A00CF7C}" srcOrd="0" destOrd="0" presId="urn:microsoft.com/office/officeart/2005/8/layout/chevron2"/>
    <dgm:cxn modelId="{A09C55DC-87FE-4A1E-B8DA-D13ED37C2FE4}" type="presParOf" srcId="{84D8ECEC-B055-4D32-B952-A722B9F4CB72}" destId="{7E23E3BB-E896-47B8-8367-7E2C4833E21D}" srcOrd="1" destOrd="0" presId="urn:microsoft.com/office/officeart/2005/8/layout/chevron2"/>
    <dgm:cxn modelId="{1544BEE2-4EAB-4B84-952E-8EF83815F347}" type="presParOf" srcId="{8CCEA98B-E4AD-487D-8DCE-68AC587D3AA0}" destId="{CFACD83C-BBE0-44C5-BC0E-CB5C7F9149D2}" srcOrd="3" destOrd="0" presId="urn:microsoft.com/office/officeart/2005/8/layout/chevron2"/>
    <dgm:cxn modelId="{E63D281A-18EC-49E2-82D4-E702C88D7F61}" type="presParOf" srcId="{8CCEA98B-E4AD-487D-8DCE-68AC587D3AA0}" destId="{41996343-3BC1-4A8F-B4C7-48C82E4F0892}" srcOrd="4" destOrd="0" presId="urn:microsoft.com/office/officeart/2005/8/layout/chevron2"/>
    <dgm:cxn modelId="{120E9355-4829-472B-9EDB-A87B88DD1E52}" type="presParOf" srcId="{41996343-3BC1-4A8F-B4C7-48C82E4F0892}" destId="{2921DB88-0A4D-4284-8D08-9BD4AF4D7193}" srcOrd="0" destOrd="0" presId="urn:microsoft.com/office/officeart/2005/8/layout/chevron2"/>
    <dgm:cxn modelId="{5373B112-89F7-4249-98E4-5D55202D74D5}" type="presParOf" srcId="{41996343-3BC1-4A8F-B4C7-48C82E4F0892}" destId="{C181E7B6-B5D8-4D3B-855F-B72EDB42B45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3AAAF-C12D-4175-894D-12DBEA6ABB74}">
      <dsp:nvSpPr>
        <dsp:cNvPr id="0" name=""/>
        <dsp:cNvSpPr/>
      </dsp:nvSpPr>
      <dsp:spPr>
        <a:xfrm rot="5400000">
          <a:off x="2088415" y="1458245"/>
          <a:ext cx="1289692" cy="14682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B2271-801A-490C-A89D-AA770FC233E2}">
      <dsp:nvSpPr>
        <dsp:cNvPr id="0" name=""/>
        <dsp:cNvSpPr/>
      </dsp:nvSpPr>
      <dsp:spPr>
        <a:xfrm>
          <a:off x="1746725" y="28595"/>
          <a:ext cx="2171082" cy="151968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Infecta dispositivo</a:t>
          </a:r>
          <a:endParaRPr lang="pt-BR" sz="3200" kern="1200" dirty="0"/>
        </a:p>
      </dsp:txBody>
      <dsp:txXfrm>
        <a:off x="1820923" y="102793"/>
        <a:ext cx="2022686" cy="1371291"/>
      </dsp:txXfrm>
    </dsp:sp>
    <dsp:sp modelId="{0A68943B-3B0F-4E39-AA98-D65A5E166F1E}">
      <dsp:nvSpPr>
        <dsp:cNvPr id="0" name=""/>
        <dsp:cNvSpPr/>
      </dsp:nvSpPr>
      <dsp:spPr>
        <a:xfrm>
          <a:off x="3917808" y="173532"/>
          <a:ext cx="1579038" cy="1228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9F5FC-EB6C-41B9-8095-668788B69AF9}">
      <dsp:nvSpPr>
        <dsp:cNvPr id="0" name=""/>
        <dsp:cNvSpPr/>
      </dsp:nvSpPr>
      <dsp:spPr>
        <a:xfrm rot="5400000">
          <a:off x="3888473" y="3165356"/>
          <a:ext cx="1289692" cy="14682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ADA23-4946-485F-A2C4-9715627F6B9C}">
      <dsp:nvSpPr>
        <dsp:cNvPr id="0" name=""/>
        <dsp:cNvSpPr/>
      </dsp:nvSpPr>
      <dsp:spPr>
        <a:xfrm>
          <a:off x="3546783" y="1735706"/>
          <a:ext cx="2171082" cy="151968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Encripta arquivos</a:t>
          </a:r>
          <a:endParaRPr lang="pt-BR" sz="3200" kern="1200" dirty="0"/>
        </a:p>
      </dsp:txBody>
      <dsp:txXfrm>
        <a:off x="3620981" y="1809904"/>
        <a:ext cx="2022686" cy="1371291"/>
      </dsp:txXfrm>
    </dsp:sp>
    <dsp:sp modelId="{E6784BEA-A17C-4860-B69A-97CA46BD9388}">
      <dsp:nvSpPr>
        <dsp:cNvPr id="0" name=""/>
        <dsp:cNvSpPr/>
      </dsp:nvSpPr>
      <dsp:spPr>
        <a:xfrm>
          <a:off x="5717866" y="1880643"/>
          <a:ext cx="1579038" cy="1228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259B1-9179-4E49-858B-C249562E0858}">
      <dsp:nvSpPr>
        <dsp:cNvPr id="0" name=""/>
        <dsp:cNvSpPr/>
      </dsp:nvSpPr>
      <dsp:spPr>
        <a:xfrm>
          <a:off x="5346841" y="3442816"/>
          <a:ext cx="2171082" cy="151968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Solicita resgate</a:t>
          </a:r>
          <a:endParaRPr lang="pt-BR" sz="3200" kern="1200" dirty="0"/>
        </a:p>
      </dsp:txBody>
      <dsp:txXfrm>
        <a:off x="5421039" y="3517014"/>
        <a:ext cx="2022686" cy="1371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45403-DDE4-47B8-B5F5-AC29760742EB}">
      <dsp:nvSpPr>
        <dsp:cNvPr id="0" name=""/>
        <dsp:cNvSpPr/>
      </dsp:nvSpPr>
      <dsp:spPr>
        <a:xfrm rot="5400000">
          <a:off x="-235841" y="238673"/>
          <a:ext cx="1572277" cy="11005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Análise dinâmica</a:t>
          </a:r>
          <a:endParaRPr lang="pt-BR" sz="1600" kern="1200" dirty="0"/>
        </a:p>
      </dsp:txBody>
      <dsp:txXfrm rot="-5400000">
        <a:off x="1" y="553128"/>
        <a:ext cx="1100594" cy="471683"/>
      </dsp:txXfrm>
    </dsp:sp>
    <dsp:sp modelId="{C5F8B917-D9E8-415A-BF9B-7641B72872A9}">
      <dsp:nvSpPr>
        <dsp:cNvPr id="0" name=""/>
        <dsp:cNvSpPr/>
      </dsp:nvSpPr>
      <dsp:spPr>
        <a:xfrm rot="5400000">
          <a:off x="2802926" y="-1699500"/>
          <a:ext cx="1021980" cy="4426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900" kern="1200" dirty="0" smtClean="0"/>
            <a:t>Droidbox</a:t>
          </a:r>
          <a:endParaRPr lang="pt-BR" sz="2900" kern="1200" dirty="0"/>
        </a:p>
      </dsp:txBody>
      <dsp:txXfrm rot="-5400000">
        <a:off x="1100595" y="52720"/>
        <a:ext cx="4376755" cy="922202"/>
      </dsp:txXfrm>
    </dsp:sp>
    <dsp:sp modelId="{BDAFDC77-373D-4DEC-9EAD-30BD6A00CF7C}">
      <dsp:nvSpPr>
        <dsp:cNvPr id="0" name=""/>
        <dsp:cNvSpPr/>
      </dsp:nvSpPr>
      <dsp:spPr>
        <a:xfrm rot="5400000">
          <a:off x="-219927" y="1680256"/>
          <a:ext cx="1572277" cy="11005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Análise estática</a:t>
          </a:r>
          <a:endParaRPr lang="pt-BR" sz="1600" kern="1200" dirty="0"/>
        </a:p>
      </dsp:txBody>
      <dsp:txXfrm rot="-5400000">
        <a:off x="15915" y="1994711"/>
        <a:ext cx="1100594" cy="471683"/>
      </dsp:txXfrm>
    </dsp:sp>
    <dsp:sp modelId="{7E23E3BB-E896-47B8-8367-7E2C4833E21D}">
      <dsp:nvSpPr>
        <dsp:cNvPr id="0" name=""/>
        <dsp:cNvSpPr/>
      </dsp:nvSpPr>
      <dsp:spPr>
        <a:xfrm rot="5400000">
          <a:off x="2802926" y="-321563"/>
          <a:ext cx="1021980" cy="4426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900" kern="1200" dirty="0" smtClean="0"/>
            <a:t>DEX2JAR</a:t>
          </a:r>
          <a:endParaRPr lang="pt-B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900" kern="1200" dirty="0" smtClean="0"/>
            <a:t>JD-GUI</a:t>
          </a:r>
          <a:endParaRPr lang="pt-BR" sz="2900" kern="1200" dirty="0"/>
        </a:p>
      </dsp:txBody>
      <dsp:txXfrm rot="-5400000">
        <a:off x="1100595" y="1430657"/>
        <a:ext cx="4376755" cy="922202"/>
      </dsp:txXfrm>
    </dsp:sp>
    <dsp:sp modelId="{2921DB88-0A4D-4284-8D08-9BD4AF4D7193}">
      <dsp:nvSpPr>
        <dsp:cNvPr id="0" name=""/>
        <dsp:cNvSpPr/>
      </dsp:nvSpPr>
      <dsp:spPr>
        <a:xfrm rot="5400000">
          <a:off x="-235841" y="2994547"/>
          <a:ext cx="1572277" cy="110059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Decriptor</a:t>
          </a:r>
          <a:endParaRPr lang="pt-BR" sz="1600" kern="1200" dirty="0"/>
        </a:p>
      </dsp:txBody>
      <dsp:txXfrm rot="-5400000">
        <a:off x="1" y="3309002"/>
        <a:ext cx="1100594" cy="471683"/>
      </dsp:txXfrm>
    </dsp:sp>
    <dsp:sp modelId="{C181E7B6-B5D8-4D3B-855F-B72EDB42B45B}">
      <dsp:nvSpPr>
        <dsp:cNvPr id="0" name=""/>
        <dsp:cNvSpPr/>
      </dsp:nvSpPr>
      <dsp:spPr>
        <a:xfrm rot="5400000">
          <a:off x="2802926" y="1056373"/>
          <a:ext cx="1021980" cy="44266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900" kern="1200" dirty="0" smtClean="0"/>
            <a:t>Python</a:t>
          </a:r>
          <a:endParaRPr lang="pt-BR" sz="2900" kern="1200" dirty="0"/>
        </a:p>
      </dsp:txBody>
      <dsp:txXfrm rot="-5400000">
        <a:off x="1100595" y="2808594"/>
        <a:ext cx="4376755" cy="922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25F-3549-4307-8205-E97A386B5844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2520-F98B-402D-BE39-8B8EADA042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54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25F-3549-4307-8205-E97A386B5844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2520-F98B-402D-BE39-8B8EADA042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18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25F-3549-4307-8205-E97A386B5844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2520-F98B-402D-BE39-8B8EADA042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51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25F-3549-4307-8205-E97A386B5844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2520-F98B-402D-BE39-8B8EADA042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30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25F-3549-4307-8205-E97A386B5844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2520-F98B-402D-BE39-8B8EADA042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03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25F-3549-4307-8205-E97A386B5844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2520-F98B-402D-BE39-8B8EADA042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62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25F-3549-4307-8205-E97A386B5844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2520-F98B-402D-BE39-8B8EADA042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9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25F-3549-4307-8205-E97A386B5844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2520-F98B-402D-BE39-8B8EADA042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52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25F-3549-4307-8205-E97A386B5844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2520-F98B-402D-BE39-8B8EADA042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57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25F-3549-4307-8205-E97A386B5844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2520-F98B-402D-BE39-8B8EADA042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45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25F-3549-4307-8205-E97A386B5844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2520-F98B-402D-BE39-8B8EADA042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2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8125F-3549-4307-8205-E97A386B5844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2520-F98B-402D-BE39-8B8EADA042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13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mailto:cassius.puodzius@ese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OCR A Extended" panose="02010509020102010303" pitchFamily="50" charset="0"/>
              </a:rPr>
              <a:t>Revers@ndroid</a:t>
            </a:r>
            <a:endParaRPr lang="pt-BR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Cassius Puodzius</a:t>
            </a:r>
            <a:endParaRPr lang="pt-BR" dirty="0"/>
          </a:p>
        </p:txBody>
      </p:sp>
      <p:pic>
        <p:nvPicPr>
          <p:cNvPr id="1026" name="Picture 2" descr="http://sp13.securitybsides.com.br/wp-content/uploads/2016/09/BSides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61" y="184149"/>
            <a:ext cx="393382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0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Simplocker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paramString1, paramString2 -&gt; Cria novo arquivo encriptado</a:t>
            </a:r>
          </a:p>
          <a:p>
            <a:r>
              <a:rPr lang="pt-BR" dirty="0" smtClean="0"/>
              <a:t>Chave: this.key; IV: this.spec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881" y="2866065"/>
            <a:ext cx="7407282" cy="3566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39" y="4747703"/>
            <a:ext cx="10072696" cy="1039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90" y="3001340"/>
            <a:ext cx="3933501" cy="17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Simplocker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6" y="1679067"/>
            <a:ext cx="11315157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Simplocker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Password -&gt; Chave AES: SHA256(Password)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5" y="2389239"/>
            <a:ext cx="5891983" cy="3235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82" y="2462607"/>
            <a:ext cx="6430297" cy="43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acsu.buffalo.edu/~zmwieand/DMS221-Project2/images/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962" y="88488"/>
            <a:ext cx="5715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119446"/>
            <a:ext cx="12192000" cy="584775"/>
          </a:xfrm>
          <a:prstGeom prst="rect">
            <a:avLst/>
          </a:prstGeom>
          <a:solidFill>
            <a:schemeClr val="tx2">
              <a:lumMod val="75000"/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LOCKERPIN</a:t>
            </a:r>
            <a:endParaRPr lang="pt-BR" sz="320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02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Lockerpin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80" y="1474838"/>
            <a:ext cx="9512134" cy="465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Lockerpin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6" y="1735931"/>
            <a:ext cx="6191250" cy="141922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30" y="2445543"/>
            <a:ext cx="7497237" cy="4351338"/>
          </a:xfrm>
        </p:spPr>
      </p:pic>
    </p:spTree>
    <p:extLst>
      <p:ext uri="{BB962C8B-B14F-4D97-AF65-F5344CB8AC3E}">
        <p14:creationId xmlns:p14="http://schemas.microsoft.com/office/powerpoint/2010/main" val="276941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Lockerpin</a:t>
            </a:r>
            <a:endParaRPr lang="pt-BR" dirty="0"/>
          </a:p>
        </p:txBody>
      </p:sp>
      <p:pic>
        <p:nvPicPr>
          <p:cNvPr id="4" name="Picture 2" descr="https://www.welivesecurity.com/wp-content/uploads/2017/02/image_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953" y="480502"/>
            <a:ext cx="7090289" cy="59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4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Lockerpin</a:t>
            </a:r>
            <a:endParaRPr lang="pt-BR" dirty="0"/>
          </a:p>
        </p:txBody>
      </p:sp>
      <p:pic>
        <p:nvPicPr>
          <p:cNvPr id="4" name="Picture 2" descr="https://www.welivesecurity.com/wp-content/uploads/2017/02/image_7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35" y="2520181"/>
            <a:ext cx="10416984" cy="160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welivesecurity.com/wp-content/uploads/2017/02/image_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34" y="4129547"/>
            <a:ext cx="10416985" cy="86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82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Lockerpin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6" y="1515944"/>
            <a:ext cx="7870618" cy="4615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62" y="1304579"/>
            <a:ext cx="5538547" cy="2518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61" y="3823480"/>
            <a:ext cx="5538547" cy="25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Revers@ndroid: recuperando seu Android de um ransomware</a:t>
            </a:r>
          </a:p>
          <a:p>
            <a:endParaRPr lang="pt-BR" dirty="0" smtClean="0"/>
          </a:p>
          <a:p>
            <a:r>
              <a:rPr lang="pt-BR" dirty="0" smtClean="0"/>
              <a:t>Android/Simplocker, Android/Lockerpin</a:t>
            </a:r>
          </a:p>
          <a:p>
            <a:r>
              <a:rPr lang="pt-BR" dirty="0" smtClean="0"/>
              <a:t>Preparação de um ambiente de análise Android</a:t>
            </a:r>
          </a:p>
          <a:p>
            <a:r>
              <a:rPr lang="pt-BR" dirty="0" smtClean="0"/>
              <a:t>RE Android for dummies</a:t>
            </a:r>
          </a:p>
          <a:p>
            <a:r>
              <a:rPr lang="pt-BR" dirty="0" smtClean="0"/>
              <a:t>Decriptor de ransomwares (simples)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 descr="https://www.srf.ch/radio_srf_virus/iapp/image/8739795/17/star_wars_for_dummies@1x.jpg?imagesize=s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493" y="4140179"/>
            <a:ext cx="4188307" cy="235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1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acsu.buffalo.edu/~zmwieand/DMS221-Project2/images/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962" y="88488"/>
            <a:ext cx="5715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3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0262" y="1250995"/>
            <a:ext cx="26965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80" dirty="0">
                <a:solidFill>
                  <a:srgbClr val="DBEFF9">
                    <a:lumMod val="50000"/>
                  </a:srgbClr>
                </a:solidFill>
              </a:rPr>
              <a:t>Cassius Puodzius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7962" y="1645611"/>
            <a:ext cx="184672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20" dirty="0">
                <a:solidFill>
                  <a:srgbClr val="0F6FC6">
                    <a:lumMod val="50000"/>
                  </a:srgbClr>
                </a:solidFill>
              </a:rPr>
              <a:t>Security Researcher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63700" y="2486036"/>
            <a:ext cx="488351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40" dirty="0">
                <a:solidFill>
                  <a:prstClr val="black"/>
                </a:solidFill>
                <a:hlinkClick r:id="rId2"/>
              </a:rPr>
              <a:t>cassius.puodzius@eset.com</a:t>
            </a:r>
            <a:endParaRPr lang="pt-BR" sz="3240" dirty="0">
              <a:solidFill>
                <a:prstClr val="black"/>
              </a:solidFill>
            </a:endParaRPr>
          </a:p>
        </p:txBody>
      </p:sp>
      <p:pic>
        <p:nvPicPr>
          <p:cNvPr id="7" name="Picture 6" descr="http://www.freeiconspng.com/uploads/email-marketing-icon-email-icon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133" y="2303590"/>
            <a:ext cx="1075673" cy="9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twitter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623" y="3347132"/>
            <a:ext cx="858695" cy="85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63701" y="3533078"/>
            <a:ext cx="224452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40" dirty="0">
                <a:solidFill>
                  <a:srgbClr val="0F6FC6">
                    <a:lumMod val="50000"/>
                  </a:srgbClr>
                </a:solidFill>
              </a:rPr>
              <a:t>@cpuodzius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23" y="4580120"/>
            <a:ext cx="3246603" cy="5556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22765" y="4534795"/>
            <a:ext cx="5589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www.welivesecurity.com/br</a:t>
            </a:r>
            <a:endParaRPr lang="pt-BR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155" y="858685"/>
            <a:ext cx="2526054" cy="13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(Cripto)ransomware</a:t>
            </a:r>
            <a:endParaRPr lang="pt-B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1925743"/>
              </p:ext>
            </p:extLst>
          </p:nvPr>
        </p:nvGraphicFramePr>
        <p:xfrm>
          <a:off x="965200" y="1581150"/>
          <a:ext cx="9264650" cy="499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7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Android - Arquitetura</a:t>
            </a:r>
            <a:endParaRPr lang="pt-BR" dirty="0"/>
          </a:p>
        </p:txBody>
      </p:sp>
      <p:pic>
        <p:nvPicPr>
          <p:cNvPr id="4" name="Picture 2" descr="http://gowrishankarnath.com/wp-content/uploads/2015/12/android-Archite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052984" cy="491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Android - APK</a:t>
            </a:r>
            <a:endParaRPr lang="pt-BR" dirty="0"/>
          </a:p>
        </p:txBody>
      </p:sp>
      <p:pic>
        <p:nvPicPr>
          <p:cNvPr id="4" name="Picture 2" descr="https://i.imgur.com/AS6V70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4269"/>
            <a:ext cx="6010275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9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dn.meme.am/cache/instances/folder624/400x/678916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39" y="1410163"/>
            <a:ext cx="5778420" cy="433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87384446"/>
              </p:ext>
            </p:extLst>
          </p:nvPr>
        </p:nvGraphicFramePr>
        <p:xfrm>
          <a:off x="6244050" y="1410162"/>
          <a:ext cx="5527239" cy="4333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545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119446"/>
            <a:ext cx="12192000" cy="584775"/>
          </a:xfrm>
          <a:prstGeom prst="rect">
            <a:avLst/>
          </a:prstGeom>
          <a:solidFill>
            <a:schemeClr val="tx2">
              <a:lumMod val="75000"/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SIMPLOCKER</a:t>
            </a:r>
            <a:endParaRPr lang="pt-BR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8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Simplocker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" y="1735931"/>
            <a:ext cx="6191250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675" y="2384844"/>
            <a:ext cx="7761647" cy="41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Simplocker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Parâmetros: AES-256/CBC/PKCA7Padding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80" y="2404514"/>
            <a:ext cx="8423479" cy="42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6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100</Words>
  <Application>Microsoft Office PowerPoint</Application>
  <PresentationFormat>Widescreen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OCR A Extended</vt:lpstr>
      <vt:lpstr>Office Theme</vt:lpstr>
      <vt:lpstr>Revers@ndroid</vt:lpstr>
      <vt:lpstr>Agenda</vt:lpstr>
      <vt:lpstr>(Cripto)ransomware</vt:lpstr>
      <vt:lpstr>Android - Arquitetura</vt:lpstr>
      <vt:lpstr>Android - APK</vt:lpstr>
      <vt:lpstr>PowerPoint Presentation</vt:lpstr>
      <vt:lpstr>PowerPoint Presentation</vt:lpstr>
      <vt:lpstr>Simplocker</vt:lpstr>
      <vt:lpstr>Simplocker</vt:lpstr>
      <vt:lpstr>Simplocker</vt:lpstr>
      <vt:lpstr>Simplocker</vt:lpstr>
      <vt:lpstr>Simplocker</vt:lpstr>
      <vt:lpstr>PowerPoint Presentation</vt:lpstr>
      <vt:lpstr>PowerPoint Presentation</vt:lpstr>
      <vt:lpstr>Lockerpin</vt:lpstr>
      <vt:lpstr>Lockerpin</vt:lpstr>
      <vt:lpstr>Lockerpin</vt:lpstr>
      <vt:lpstr>Lockerpin</vt:lpstr>
      <vt:lpstr>Lockerpin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Revers@ndroid</dc:title>
  <dc:creator>Cassius Puodzius</dc:creator>
  <cp:lastModifiedBy>Cassius Puodzius</cp:lastModifiedBy>
  <cp:revision>6</cp:revision>
  <dcterms:created xsi:type="dcterms:W3CDTF">2017-05-21T12:19:43Z</dcterms:created>
  <dcterms:modified xsi:type="dcterms:W3CDTF">2017-05-21T15:12:20Z</dcterms:modified>
</cp:coreProperties>
</file>