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3886198" x="0"/>
            <a:ext cy="29717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3886198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5633442" x="0"/>
            <a:ext cy="1224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9" name="Shape 29"/>
          <p:cNvCxnSpPr/>
          <p:nvPr/>
        </p:nvCxnSpPr>
        <p:spPr>
          <a:xfrm>
            <a:off y="5633442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12.jpg" Type="http://schemas.openxmlformats.org/officeDocument/2006/relationships/image" Id="rId3"/><Relationship Target="../media/image04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11.jp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10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14.png" Type="http://schemas.openxmlformats.org/officeDocument/2006/relationships/image" Id="rId3"/><Relationship Target="../media/image07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15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Fase 1 - Linux</a:t>
            </a:r>
          </a:p>
          <a:p>
            <a:pPr>
              <a:buNone/>
            </a:pPr>
            <a:r>
              <a:rPr lang="en"/>
              <a:t>System Call: execve (ou exec)</a:t>
            </a:r>
          </a:p>
        </p:txBody>
      </p:sp>
      <p:sp>
        <p:nvSpPr>
          <p:cNvPr id="34" name="Shape 34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PCS 2042</a:t>
            </a:r>
          </a:p>
          <a:p>
            <a:pPr rtl="0" lvl="0">
              <a:buNone/>
            </a:pPr>
            <a:r>
              <a:rPr lang="en"/>
              <a:t>Sistemas Operacionais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Execução da System Call: execve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06" name="Shape 106"/>
          <p:cNvSpPr/>
          <p:nvPr/>
        </p:nvSpPr>
        <p:spPr>
          <a:xfrm>
            <a:off y="1600199" x="1851802"/>
            <a:ext cy="4967700" cx="544039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Debugging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13" name="Shape 113"/>
          <p:cNvSpPr/>
          <p:nvPr/>
        </p:nvSpPr>
        <p:spPr>
          <a:xfrm>
            <a:off y="1947862" x="180975"/>
            <a:ext cy="2962275" cx="8782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Trace do exec-execve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0" name="Shape 120"/>
          <p:cNvSpPr/>
          <p:nvPr/>
        </p:nvSpPr>
        <p:spPr>
          <a:xfrm>
            <a:off y="1600200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Trace do exec-execve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7" name="Shape 127"/>
          <p:cNvSpPr/>
          <p:nvPr/>
        </p:nvSpPr>
        <p:spPr>
          <a:xfrm>
            <a:off y="1600200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Trace do exec-execve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34" name="Shape 134"/>
          <p:cNvSpPr/>
          <p:nvPr/>
        </p:nvSpPr>
        <p:spPr>
          <a:xfrm>
            <a:off y="1600200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Trace do exec-execve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41" name="Shape 141"/>
          <p:cNvSpPr/>
          <p:nvPr/>
        </p:nvSpPr>
        <p:spPr>
          <a:xfrm>
            <a:off y="1665954" x="-1080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/>
        </p:nvSpPr>
        <p:spPr>
          <a:xfrm>
            <a:off y="2089050" x="2081400"/>
            <a:ext cy="2679899" cx="49812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3000" lang="en"/>
              <a:t>FIM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Grupo 3 - System Call : execve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Alterar boot do linux: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Processo pai (pai.c) faz o fork fica imprimindo "sou processo 1"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Processo filho (filho.c) faz execve e fica imprimindo "filho imprimindo"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Pai e filho devem ser armazenados no rootfs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System Call é chamada -&gt; execve é feita dentro do linux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Colocar o breakpoint o mais perto possível do SWI no código linux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Preparação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70824"/>
            <a:ext cy="4967700" cx="3461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Seguir passos do Balau</a:t>
            </a:r>
          </a:p>
          <a:p>
            <a:pPr rtl="0" lvl="1" indent="-381000" marL="914400">
              <a:buClr>
                <a:schemeClr val="dk2"/>
              </a:buClr>
              <a:buSzPct val="171428"/>
              <a:buFont typeface="Courier New"/>
              <a:buChar char="o"/>
            </a:pPr>
            <a:r>
              <a:rPr sz="1400" lang="en"/>
              <a:t>não utilizar otimização -&gt; substituir as flags do Makefile de O2 para O0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Softwares Necessários:</a:t>
            </a:r>
          </a:p>
          <a:p>
            <a:pPr rtl="0" lvl="1" indent="-381000" marL="914400">
              <a:buClr>
                <a:schemeClr val="dk2"/>
              </a:buClr>
              <a:buSzPct val="171428"/>
              <a:buFont typeface="Courier New"/>
              <a:buChar char="o"/>
            </a:pPr>
            <a:r>
              <a:rPr sz="1400" lang="en"/>
              <a:t>Toolchain (cross compiler, cross assembler, linker, etc..) -&gt; </a:t>
            </a:r>
          </a:p>
          <a:p>
            <a:pPr rtl="0" lvl="1" indent="-381000" marL="914400">
              <a:buClr>
                <a:schemeClr val="dk2"/>
              </a:buClr>
              <a:buSzPct val="171428"/>
              <a:buFont typeface="Courier New"/>
              <a:buChar char="o"/>
            </a:pPr>
            <a:r>
              <a:rPr sz="1400" lang="en"/>
              <a:t>QEMU</a:t>
            </a:r>
          </a:p>
          <a:p>
            <a:pPr rtl="0" lvl="1" indent="-381000" marL="914400">
              <a:buClr>
                <a:schemeClr val="dk2"/>
              </a:buClr>
              <a:buSzPct val="171428"/>
              <a:buFont typeface="Courier New"/>
              <a:buChar char="o"/>
            </a:pPr>
            <a:r>
              <a:rPr sz="1400" lang="en"/>
              <a:t>Kernel do linux 2.6.39</a:t>
            </a:r>
            <a:r>
              <a:rPr lang="en"/>
              <a:t> </a:t>
            </a:r>
          </a:p>
          <a:p>
            <a:pPr rtl="0" lvl="1" indent="-381000" marL="914400">
              <a:buClr>
                <a:schemeClr val="dk2"/>
              </a:buClr>
              <a:buSzPct val="171428"/>
              <a:buFont typeface="Courier New"/>
              <a:buChar char="o"/>
            </a:pPr>
            <a:r>
              <a:rPr sz="1400" lang="en"/>
              <a:t>CodeSourcery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4085700" x="13258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8" name="Shape 48"/>
          <p:cNvSpPr txBox="1"/>
          <p:nvPr/>
        </p:nvSpPr>
        <p:spPr>
          <a:xfrm>
            <a:off y="4783975" x="86452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9" name="Shape 49"/>
          <p:cNvSpPr/>
          <p:nvPr/>
        </p:nvSpPr>
        <p:spPr>
          <a:xfrm>
            <a:off y="2325437" x="3531924"/>
            <a:ext cy="3977725" cx="55011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Problema de versão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600200" x="457200"/>
            <a:ext cy="1759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- Não baixar a versão mais nova do Kernel do linux 3.9.2 no site "</a:t>
            </a:r>
            <a:r>
              <a:rPr lang="en">
                <a:solidFill>
                  <a:srgbClr val="535353"/>
                </a:solidFill>
              </a:rPr>
              <a:t>https://www.kernel.org/"</a:t>
            </a:r>
          </a:p>
        </p:txBody>
      </p:sp>
      <p:sp>
        <p:nvSpPr>
          <p:cNvPr id="56" name="Shape 56"/>
          <p:cNvSpPr/>
          <p:nvPr/>
        </p:nvSpPr>
        <p:spPr>
          <a:xfrm>
            <a:off y="3893661" x="0"/>
            <a:ext cy="1665026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Configurações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3" name="Shape 63"/>
          <p:cNvSpPr/>
          <p:nvPr/>
        </p:nvSpPr>
        <p:spPr>
          <a:xfrm>
            <a:off y="1600200" x="364271"/>
            <a:ext cy="5264687" cx="84154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4" name="Shape 64"/>
          <p:cNvSpPr/>
          <p:nvPr/>
        </p:nvSpPr>
        <p:spPr>
          <a:xfrm>
            <a:off y="4118391" x="1279975"/>
            <a:ext cy="497152" cx="64588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5" name="Shape 65"/>
          <p:cNvSpPr/>
          <p:nvPr/>
        </p:nvSpPr>
        <p:spPr>
          <a:xfrm>
            <a:off y="4922319" x="1279974"/>
            <a:ext cy="633704" cx="645889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Compilando o Kernel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2" name="Shape 72"/>
          <p:cNvSpPr/>
          <p:nvPr/>
        </p:nvSpPr>
        <p:spPr>
          <a:xfrm>
            <a:off y="1590086" x="457200"/>
            <a:ext cy="5267913" cx="842844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y="3038391" x="3734350"/>
            <a:ext cy="241258" cx="400616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y="4900403" x="3336034"/>
            <a:ext cy="241258" cx="480279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Executing Linux sem root file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81" name="Shape 81"/>
          <p:cNvSpPr/>
          <p:nvPr/>
        </p:nvSpPr>
        <p:spPr>
          <a:xfrm>
            <a:off y="1600200" x="386115"/>
            <a:ext cy="5232502" cx="837176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y="5071925" x="1353900"/>
            <a:ext cy="171450" cx="72580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88" name="Shape 88"/>
          <p:cNvSpPr/>
          <p:nvPr/>
        </p:nvSpPr>
        <p:spPr>
          <a:xfrm>
            <a:off y="1600200" x="457200"/>
            <a:ext cy="4967700" cx="54803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Hello World!</a:t>
            </a:r>
          </a:p>
        </p:txBody>
      </p:sp>
      <p:sp>
        <p:nvSpPr>
          <p:cNvPr id="90" name="Shape 90"/>
          <p:cNvSpPr/>
          <p:nvPr/>
        </p:nvSpPr>
        <p:spPr>
          <a:xfrm>
            <a:off y="2115025" x="4484069"/>
            <a:ext cy="1522502" cx="420273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91" name="Shape 91"/>
          <p:cNvSpPr/>
          <p:nvPr/>
        </p:nvSpPr>
        <p:spPr>
          <a:xfrm>
            <a:off y="5223271" x="2007260"/>
            <a:ext cy="654653" cx="667953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Execução da System Call: execve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8" name="Shape 98"/>
          <p:cNvSpPr/>
          <p:nvPr/>
        </p:nvSpPr>
        <p:spPr>
          <a:xfrm>
            <a:off y="1600200" x="457200"/>
            <a:ext cy="4967699" cx="678641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9" name="Shape 99"/>
          <p:cNvSpPr/>
          <p:nvPr/>
        </p:nvSpPr>
        <p:spPr>
          <a:xfrm>
            <a:off y="4342050" x="5276667"/>
            <a:ext cy="1480384" cx="34101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