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84" r:id="rId7"/>
    <p:sldId id="270" r:id="rId8"/>
    <p:sldId id="285" r:id="rId9"/>
    <p:sldId id="271" r:id="rId10"/>
    <p:sldId id="286" r:id="rId11"/>
    <p:sldId id="272" r:id="rId12"/>
    <p:sldId id="287" r:id="rId13"/>
    <p:sldId id="274" r:id="rId14"/>
    <p:sldId id="275" r:id="rId15"/>
    <p:sldId id="279" r:id="rId16"/>
    <p:sldId id="280" r:id="rId17"/>
    <p:sldId id="281" r:id="rId18"/>
    <p:sldId id="282" r:id="rId1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76297" autoAdjust="0"/>
  </p:normalViewPr>
  <p:slideViewPr>
    <p:cSldViewPr snapToGrid="0" snapToObjects="1" showGuides="1">
      <p:cViewPr varScale="1">
        <p:scale>
          <a:sx n="61" d="100"/>
          <a:sy n="61" d="100"/>
        </p:scale>
        <p:origin x="78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Windows Umgebung</a:t>
            </a:r>
            <a:r>
              <a:rPr lang="de-CH" baseline="0" dirty="0" smtClean="0"/>
              <a:t> des </a:t>
            </a:r>
            <a:r>
              <a:rPr lang="de-CH" baseline="0" dirty="0" err="1" smtClean="0"/>
              <a:t>Renderservers</a:t>
            </a:r>
            <a:r>
              <a:rPr lang="de-CH" baseline="0" dirty="0" smtClean="0"/>
              <a:t> bietet eine nicht-exotische Plattform</a:t>
            </a:r>
          </a:p>
          <a:p>
            <a:r>
              <a:rPr lang="de-CH" baseline="0" dirty="0" smtClean="0"/>
              <a:t>Mittelframeworks fallen komplett weg.</a:t>
            </a:r>
          </a:p>
          <a:p>
            <a:endParaRPr lang="de-CH" baseline="0" dirty="0" smtClean="0"/>
          </a:p>
          <a:p>
            <a:r>
              <a:rPr lang="de-CH" baseline="0" dirty="0" smtClean="0"/>
              <a:t>Plugin ist in der Sprache / Umgebung des Spieles, Applikation programmiert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365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Bietet Graphikrendering auf der Basis von OpenGL</a:t>
            </a:r>
            <a:r>
              <a:rPr lang="de-CH" baseline="0" dirty="0" smtClean="0"/>
              <a:t> und / oder </a:t>
            </a:r>
            <a:r>
              <a:rPr lang="de-CH" baseline="0" dirty="0" err="1" smtClean="0"/>
              <a:t>Direct</a:t>
            </a:r>
            <a:r>
              <a:rPr lang="de-CH" baseline="0" dirty="0" smtClean="0"/>
              <a:t> 3D (Je nach Plattform)</a:t>
            </a:r>
          </a:p>
          <a:p>
            <a:endParaRPr lang="de-CH" baseline="0" dirty="0" smtClean="0"/>
          </a:p>
          <a:p>
            <a:r>
              <a:rPr lang="de-CH" baseline="0" dirty="0" smtClean="0"/>
              <a:t>Aktuelle Beleuchtungsmodelle wie Bumpmapping, </a:t>
            </a:r>
            <a:r>
              <a:rPr lang="de-CH" baseline="0" dirty="0" err="1" smtClean="0"/>
              <a:t>Shadowmaps</a:t>
            </a:r>
            <a:r>
              <a:rPr lang="de-CH" baseline="0" dirty="0" smtClean="0"/>
              <a:t>, und weitere werden unterstützt</a:t>
            </a:r>
          </a:p>
          <a:p>
            <a:endParaRPr lang="de-CH" baseline="0" dirty="0" smtClean="0"/>
          </a:p>
          <a:p>
            <a:r>
              <a:rPr lang="de-CH" baseline="0" dirty="0" smtClean="0"/>
              <a:t>Animationen, Sound, Physik, AI, Scripting, Netzwerk, </a:t>
            </a:r>
            <a:r>
              <a:rPr lang="de-CH" baseline="0" dirty="0" err="1" smtClean="0"/>
              <a:t>etc</a:t>
            </a:r>
            <a:r>
              <a:rPr lang="de-CH" baseline="0" dirty="0" smtClean="0"/>
              <a:t> wird alles </a:t>
            </a:r>
            <a:r>
              <a:rPr lang="de-CH" baseline="0" dirty="0" err="1" smtClean="0"/>
              <a:t>InHouse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unterstüzt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Erweiterungen (</a:t>
            </a:r>
            <a:r>
              <a:rPr lang="de-CH" baseline="0" dirty="0" err="1" smtClean="0"/>
              <a:t>Terrainbuilder</a:t>
            </a:r>
            <a:r>
              <a:rPr lang="de-CH" baseline="0" dirty="0" smtClean="0"/>
              <a:t>, Partikeleffekte, </a:t>
            </a:r>
            <a:r>
              <a:rPr lang="de-CH" baseline="0" dirty="0" err="1" smtClean="0"/>
              <a:t>etc</a:t>
            </a:r>
            <a:r>
              <a:rPr lang="de-CH" baseline="0" dirty="0" smtClean="0"/>
              <a:t>) als </a:t>
            </a:r>
            <a:r>
              <a:rPr lang="de-CH" baseline="0" dirty="0" err="1" smtClean="0"/>
              <a:t>Plugins</a:t>
            </a:r>
            <a:r>
              <a:rPr lang="de-CH" baseline="0" dirty="0" smtClean="0"/>
              <a:t> Verfügbar</a:t>
            </a:r>
          </a:p>
          <a:p>
            <a:endParaRPr lang="de-CH" dirty="0" smtClean="0"/>
          </a:p>
          <a:p>
            <a:r>
              <a:rPr lang="de-CH" dirty="0" err="1" smtClean="0"/>
              <a:t>Assetstore</a:t>
            </a:r>
            <a:r>
              <a:rPr lang="de-CH" dirty="0" smtClean="0"/>
              <a:t> als grosse</a:t>
            </a:r>
            <a:r>
              <a:rPr lang="de-CH" baseline="0" dirty="0" smtClean="0"/>
              <a:t> Datenbank im Web</a:t>
            </a:r>
          </a:p>
          <a:p>
            <a:endParaRPr lang="de-CH" baseline="0" dirty="0" smtClean="0"/>
          </a:p>
          <a:p>
            <a:r>
              <a:rPr lang="de-CH" baseline="0" dirty="0" smtClean="0"/>
              <a:t>-- etc….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74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err="1" smtClean="0"/>
              <a:t>Entwicklet</a:t>
            </a:r>
            <a:r>
              <a:rPr lang="de-CH" baseline="0" dirty="0" smtClean="0"/>
              <a:t> von Kunstprofessor Daniel </a:t>
            </a:r>
            <a:r>
              <a:rPr lang="de-CH" baseline="0" dirty="0" err="1" smtClean="0"/>
              <a:t>Sandin</a:t>
            </a:r>
            <a:r>
              <a:rPr lang="de-CH" baseline="0" dirty="0" smtClean="0"/>
              <a:t> und den Informatikern Tom </a:t>
            </a:r>
            <a:r>
              <a:rPr lang="de-CH" baseline="0" dirty="0" err="1" smtClean="0"/>
              <a:t>DeFanti</a:t>
            </a:r>
            <a:r>
              <a:rPr lang="de-CH" baseline="0" dirty="0" smtClean="0"/>
              <a:t> und Carolina Cruz-Neira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14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WorldViz</a:t>
            </a:r>
            <a:r>
              <a:rPr lang="de-CH" baseline="0" dirty="0" smtClean="0"/>
              <a:t>: Amerikanisches Unternehmen, gegründet 2002.</a:t>
            </a:r>
          </a:p>
          <a:p>
            <a:r>
              <a:rPr lang="de-CH" baseline="0" dirty="0" smtClean="0"/>
              <a:t>Grosser Anbieter, Kunden wie Stanford Uni, Universität of California, US </a:t>
            </a:r>
            <a:r>
              <a:rPr lang="de-CH" baseline="0" dirty="0" err="1" smtClean="0"/>
              <a:t>Army</a:t>
            </a:r>
            <a:r>
              <a:rPr lang="de-CH" baseline="0" dirty="0" smtClean="0"/>
              <a:t>, Uni Zürich / ETH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33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3790"/>
          <a:stretch/>
        </p:blipFill>
        <p:spPr bwMode="auto">
          <a:xfrm>
            <a:off x="1225485" y="1943061"/>
            <a:ext cx="3469063" cy="230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3D Server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CAVE Rendering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Bachelorthesis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Vorarbeit Projekt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76861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35558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362058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Visualisierter</a:t>
            </a:r>
            <a:r>
              <a:rPr lang="de-CH" baseline="0" dirty="0" smtClean="0"/>
              <a:t> CAVE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7444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r>
              <a:rPr lang="de-CH" baseline="0" dirty="0" smtClean="0"/>
              <a:t> Apps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71556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318336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Zukünftige</a:t>
            </a:r>
            <a:r>
              <a:rPr lang="de-CH" baseline="0" dirty="0" smtClean="0"/>
              <a:t> Verwendung des </a:t>
            </a:r>
            <a:r>
              <a:rPr lang="de-CH" baseline="0" dirty="0" err="1" smtClean="0"/>
              <a:t>Plugins</a:t>
            </a:r>
            <a:endParaRPr lang="de-CH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Zukünftige Verwendung</a:t>
            </a:r>
            <a:r>
              <a:rPr lang="de-CH" baseline="0" dirty="0" smtClean="0"/>
              <a:t> des </a:t>
            </a:r>
            <a:r>
              <a:rPr lang="de-CH" baseline="0" dirty="0" err="1" smtClean="0"/>
              <a:t>Plugins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Plug</a:t>
            </a:r>
            <a:r>
              <a:rPr lang="de-CH" baseline="0" dirty="0" smtClean="0"/>
              <a:t> &amp; Play / Drag &amp; Drop</a:t>
            </a:r>
          </a:p>
          <a:p>
            <a:endParaRPr lang="de-CH" dirty="0"/>
          </a:p>
          <a:p>
            <a:r>
              <a:rPr lang="de-CH" baseline="0" dirty="0" smtClean="0"/>
              <a:t>Innerhalb Minuten verwendbar</a:t>
            </a:r>
          </a:p>
          <a:p>
            <a:endParaRPr lang="de-CH" dirty="0"/>
          </a:p>
          <a:p>
            <a:r>
              <a:rPr lang="de-CH" dirty="0" smtClean="0"/>
              <a:t>Konfigurier- und Erweiterbar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CAVE - Hardware erweiterbar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380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38302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Laufzeit- und Entwicklungsumgebung für Spiele</a:t>
            </a:r>
          </a:p>
          <a:p>
            <a:endParaRPr lang="de-CH" dirty="0" smtClean="0"/>
          </a:p>
          <a:p>
            <a:r>
              <a:rPr lang="de-CH" dirty="0" err="1" smtClean="0"/>
              <a:t>Crossplattform</a:t>
            </a:r>
            <a:r>
              <a:rPr lang="de-CH" dirty="0" smtClean="0"/>
              <a:t> (15 Plattformen)</a:t>
            </a:r>
          </a:p>
          <a:p>
            <a:endParaRPr lang="de-CH" dirty="0" smtClean="0"/>
          </a:p>
          <a:p>
            <a:r>
              <a:rPr lang="de-CH" dirty="0" smtClean="0"/>
              <a:t>Version 1.0 Juni 2005</a:t>
            </a:r>
          </a:p>
          <a:p>
            <a:endParaRPr lang="de-CH" dirty="0" smtClean="0"/>
          </a:p>
          <a:p>
            <a:r>
              <a:rPr lang="de-CH" dirty="0" smtClean="0"/>
              <a:t>Aktuell Version 5.3.1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4589463" y="2083813"/>
            <a:ext cx="4051300" cy="267132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59" y="376126"/>
            <a:ext cx="1800939" cy="1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CAVE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aseline="0" dirty="0" smtClean="0"/>
              <a:t>Cave </a:t>
            </a:r>
            <a:r>
              <a:rPr lang="de-CH" baseline="0" dirty="0" err="1" smtClean="0"/>
              <a:t>Automatic</a:t>
            </a:r>
            <a:r>
              <a:rPr lang="de-CH" baseline="0" dirty="0" smtClean="0"/>
              <a:t>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101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Entwicklung</a:t>
            </a:r>
            <a:r>
              <a:rPr lang="de-CH" baseline="0" dirty="0" smtClean="0"/>
              <a:t> 1992, University of Illinois Chicago</a:t>
            </a:r>
          </a:p>
          <a:p>
            <a:endParaRPr lang="de-CH" baseline="0" dirty="0" smtClean="0"/>
          </a:p>
          <a:p>
            <a:r>
              <a:rPr lang="de-CH" baseline="0" dirty="0" smtClean="0"/>
              <a:t>Anwendungsbeispiele CAD, Konstruktion, Simulation, Forschung, Unterhaltung</a:t>
            </a:r>
          </a:p>
          <a:p>
            <a:endParaRPr lang="de-CH" baseline="0" dirty="0" smtClean="0"/>
          </a:p>
          <a:p>
            <a:r>
              <a:rPr lang="de-CH" baseline="0" dirty="0" smtClean="0"/>
              <a:t>Erweiterbar mit haptischen Elementen, Bewegungstracking, 3D Sound System</a:t>
            </a:r>
          </a:p>
          <a:p>
            <a:endParaRPr lang="de-CH" dirty="0"/>
          </a:p>
          <a:p>
            <a:r>
              <a:rPr lang="de-CH" baseline="0" dirty="0" smtClean="0"/>
              <a:t>BFH CAVE</a:t>
            </a:r>
            <a:r>
              <a:rPr lang="de-CH" dirty="0" smtClean="0"/>
              <a:t> mit Clustern (bisher), passiv </a:t>
            </a:r>
            <a:br>
              <a:rPr lang="de-CH" dirty="0" smtClean="0"/>
            </a:br>
            <a:r>
              <a:rPr lang="de-CH" dirty="0" smtClean="0"/>
              <a:t>Stereo und drei Seitenwände sowie </a:t>
            </a:r>
            <a:br>
              <a:rPr lang="de-CH" dirty="0" smtClean="0"/>
            </a:br>
            <a:r>
              <a:rPr lang="de-CH" dirty="0" smtClean="0"/>
              <a:t>Boden</a:t>
            </a:r>
            <a:endParaRPr lang="de-CH" baseline="0" dirty="0" smtClean="0"/>
          </a:p>
          <a:p>
            <a:endParaRPr lang="de-CH" dirty="0"/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CAVE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53" y="3607764"/>
            <a:ext cx="3349647" cy="25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6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WorldViz &amp; VRPN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25464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1800" b="0" i="0" kern="120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WorldViz</a:t>
            </a:r>
            <a:r>
              <a:rPr lang="de-CH" sz="1800" b="0" i="0" kern="1200" baseline="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 als Anbieter des Infrarot-</a:t>
            </a:r>
            <a:r>
              <a:rPr lang="de-CH" sz="1800" b="0" i="0" kern="1200" baseline="0" dirty="0" err="1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Trackingssystems</a:t>
            </a:r>
            <a:r>
              <a:rPr lang="de-CH" sz="1800" b="0" i="0" kern="1200" baseline="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 im CAVE der BFH</a:t>
            </a:r>
          </a:p>
          <a:p>
            <a:endParaRPr lang="de-CH" dirty="0"/>
          </a:p>
          <a:p>
            <a:r>
              <a:rPr lang="de-CH" sz="1800" b="0" i="0" kern="1200" baseline="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System aus </a:t>
            </a:r>
            <a:r>
              <a:rPr lang="de-CH" dirty="0"/>
              <a:t>Hardware </a:t>
            </a:r>
            <a:endParaRPr lang="de-CH" dirty="0" smtClean="0"/>
          </a:p>
          <a:p>
            <a:pPr lvl="1"/>
            <a:r>
              <a:rPr lang="de-CH" dirty="0" smtClean="0"/>
              <a:t>Kameras</a:t>
            </a:r>
            <a:r>
              <a:rPr lang="de-CH" dirty="0"/>
              <a:t>, </a:t>
            </a:r>
            <a:r>
              <a:rPr lang="de-CH" dirty="0" err="1"/>
              <a:t>Infrarotdevices</a:t>
            </a:r>
            <a:r>
              <a:rPr lang="de-CH" dirty="0"/>
              <a:t> (Wand, Eyes) </a:t>
            </a:r>
            <a:endParaRPr lang="de-CH" dirty="0" smtClean="0"/>
          </a:p>
          <a:p>
            <a:r>
              <a:rPr lang="de-CH" b="0" i="0" kern="1200" baseline="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und Software</a:t>
            </a:r>
          </a:p>
          <a:p>
            <a:pPr lvl="1"/>
            <a:r>
              <a:rPr lang="de-CH" dirty="0" smtClean="0"/>
              <a:t>PPT Real Time Motion Tracking System</a:t>
            </a:r>
            <a:endParaRPr lang="de-CH" b="0" i="0" kern="1200" baseline="0" dirty="0" smtClean="0">
              <a:solidFill>
                <a:schemeClr val="tx1"/>
              </a:solidFill>
              <a:effectLst/>
              <a:latin typeface="Lucida Sans"/>
              <a:ea typeface="MS PGothic" pitchFamily="34" charset="-128"/>
              <a:cs typeface="Lucida Sans"/>
            </a:endParaRPr>
          </a:p>
          <a:p>
            <a:pPr marL="0" indent="0">
              <a:buNone/>
            </a:pPr>
            <a:endParaRPr lang="de-CH" sz="1800" b="0" i="0" kern="1200" dirty="0" smtClean="0">
              <a:solidFill>
                <a:schemeClr val="tx1"/>
              </a:solidFill>
              <a:effectLst/>
              <a:latin typeface="Lucida Sans"/>
              <a:ea typeface="MS PGothic" pitchFamily="34" charset="-128"/>
              <a:cs typeface="Lucida Sans"/>
            </a:endParaRPr>
          </a:p>
          <a:p>
            <a:endParaRPr lang="de-CH" sz="1800" b="0" i="0" kern="1200" dirty="0" smtClean="0">
              <a:solidFill>
                <a:schemeClr val="tx1"/>
              </a:solidFill>
              <a:effectLst/>
              <a:latin typeface="Lucida Sans"/>
              <a:ea typeface="MS PGothic" pitchFamily="34" charset="-128"/>
              <a:cs typeface="Lucida Sans"/>
            </a:endParaRPr>
          </a:p>
          <a:p>
            <a:r>
              <a:rPr lang="de-CH" sz="1800" b="0" i="0" kern="120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Virtual-Reality </a:t>
            </a:r>
            <a:r>
              <a:rPr lang="de-CH" sz="1800" b="0" i="0" kern="1200" dirty="0" err="1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Peripheral</a:t>
            </a:r>
            <a:r>
              <a:rPr lang="de-CH" sz="1800" b="0" i="0" kern="1200" dirty="0" smtClean="0">
                <a:solidFill>
                  <a:schemeClr val="tx1"/>
                </a:solidFill>
                <a:effectLst/>
                <a:latin typeface="Lucida Sans"/>
                <a:ea typeface="MS PGothic" pitchFamily="34" charset="-128"/>
                <a:cs typeface="Lucida Sans"/>
              </a:rPr>
              <a:t> Network</a:t>
            </a:r>
          </a:p>
          <a:p>
            <a:endParaRPr lang="de-CH" dirty="0"/>
          </a:p>
          <a:p>
            <a:r>
              <a:rPr lang="de-CH" dirty="0" smtClean="0"/>
              <a:t>Plattformunabhängiges Protokoll für VR-Eingabegeräte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WorldViz bringt einen VRPN Server</a:t>
            </a:r>
          </a:p>
          <a:p>
            <a:pPr lvl="1"/>
            <a:r>
              <a:rPr lang="de-CH" smtClean="0"/>
              <a:t>HIER FEHLT NOCH WAS 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WorldViz &amp;</a:t>
            </a:r>
            <a:r>
              <a:rPr lang="de-CH" baseline="0" dirty="0" smtClean="0"/>
              <a:t> VRPN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475220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2551ef7e-3b29-44d1-a8ad-ef34c26bfc60"/>
    <ds:schemaRef ds:uri="http://purl.org/dc/elements/1.1/"/>
    <ds:schemaRef ds:uri="63c724b1-652e-424f-8d99-4ee5090672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287</Words>
  <Application>Microsoft Office PowerPoint</Application>
  <PresentationFormat>Bildschirmpräsentation (4:3)</PresentationFormat>
  <Paragraphs>77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BFH_PPT_Vorlage_v2</vt:lpstr>
      <vt:lpstr>Unity 3D Server for CAVE Rendering</vt:lpstr>
      <vt:lpstr>Vision</vt:lpstr>
      <vt:lpstr>Vision</vt:lpstr>
      <vt:lpstr>Unity</vt:lpstr>
      <vt:lpstr>Unity</vt:lpstr>
      <vt:lpstr>CAVE</vt:lpstr>
      <vt:lpstr>CAVE</vt:lpstr>
      <vt:lpstr>WorldViz &amp; VRPN</vt:lpstr>
      <vt:lpstr>WorldViz &amp; VRPN</vt:lpstr>
      <vt:lpstr>Vorarbeit Projekt 2</vt:lpstr>
      <vt:lpstr>PowerPoint-Präsentation</vt:lpstr>
      <vt:lpstr>PowerPoint-Präsentation</vt:lpstr>
      <vt:lpstr>Visualisierter CAVE</vt:lpstr>
      <vt:lpstr>Demo Apps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Daniel Inversini</cp:lastModifiedBy>
  <cp:revision>14</cp:revision>
  <cp:lastPrinted>2013-04-25T14:17:09Z</cp:lastPrinted>
  <dcterms:created xsi:type="dcterms:W3CDTF">2016-01-05T07:57:55Z</dcterms:created>
  <dcterms:modified xsi:type="dcterms:W3CDTF">2016-01-11T20:41:07Z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