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0" d="100"/>
          <a:sy n="30" d="100"/>
        </p:scale>
        <p:origin x="2646" y="64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600" dirty="0" err="1" smtClean="0">
                <a:latin typeface="+mj-lt"/>
              </a:rPr>
              <a:t>Unity</a:t>
            </a:r>
            <a:r>
              <a:rPr lang="de-CH" sz="6600" dirty="0" smtClean="0">
                <a:latin typeface="+mj-lt"/>
              </a:rPr>
              <a:t> 3D Server </a:t>
            </a:r>
            <a:r>
              <a:rPr lang="de-CH" sz="6600" dirty="0" err="1" smtClean="0">
                <a:latin typeface="+mj-lt"/>
              </a:rPr>
              <a:t>for</a:t>
            </a:r>
            <a:r>
              <a:rPr lang="de-CH" sz="6600" dirty="0" smtClean="0">
                <a:latin typeface="+mj-lt"/>
              </a:rPr>
              <a:t> CAVE Rendering</a:t>
            </a:r>
            <a:endParaRPr lang="de-CH" sz="66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67595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Julien Villiger</a:t>
                      </a: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/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Inversini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</a:t>
                      </a: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Harald Studer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17160623" cy="12618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843172" y="875399"/>
            <a:ext cx="103591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Duis </a:t>
            </a:r>
            <a:r>
              <a:rPr lang="de-CH" altLang="de-DE" sz="3200" dirty="0" err="1">
                <a:latin typeface="Lucida Sans" pitchFamily="34" charset="0"/>
              </a:rPr>
              <a:t>autem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iriure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</a:t>
            </a:r>
            <a:r>
              <a:rPr lang="de-CH" altLang="de-DE" sz="3200" dirty="0">
                <a:latin typeface="Lucida Sans" pitchFamily="34" charset="0"/>
              </a:rPr>
              <a:t> in </a:t>
            </a:r>
            <a:r>
              <a:rPr lang="de-CH" altLang="de-DE" sz="3200" dirty="0" err="1">
                <a:latin typeface="Lucida Sans" pitchFamily="34" charset="0"/>
              </a:rPr>
              <a:t>hendrerit</a:t>
            </a:r>
            <a:r>
              <a:rPr lang="de-CH" altLang="de-DE" sz="3200" dirty="0">
                <a:latin typeface="Lucida Sans" pitchFamily="34" charset="0"/>
              </a:rPr>
              <a:t> in </a:t>
            </a:r>
            <a:r>
              <a:rPr lang="de-CH" altLang="de-DE" sz="3200" dirty="0" err="1">
                <a:latin typeface="Lucida Sans" pitchFamily="34" charset="0"/>
              </a:rPr>
              <a:t>vulputate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velit</a:t>
            </a:r>
            <a:r>
              <a:rPr lang="de-CH" altLang="de-DE" sz="3200" dirty="0">
                <a:latin typeface="Lucida Sans" pitchFamily="34" charset="0"/>
              </a:rPr>
              <a:t> esse </a:t>
            </a:r>
            <a:r>
              <a:rPr lang="de-CH" altLang="de-DE" sz="3200" dirty="0" err="1">
                <a:latin typeface="Lucida Sans" pitchFamily="34" charset="0"/>
              </a:rPr>
              <a:t>molestie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consequat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illum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feugiat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nulla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facilisis</a:t>
            </a:r>
            <a:r>
              <a:rPr lang="de-CH" altLang="de-DE" sz="3200" dirty="0">
                <a:latin typeface="Lucida Sans" pitchFamily="34" charset="0"/>
              </a:rPr>
              <a:t> at </a:t>
            </a:r>
            <a:r>
              <a:rPr lang="de-CH" altLang="de-DE" sz="3200" dirty="0" err="1">
                <a:latin typeface="Lucida Sans" pitchFamily="34" charset="0"/>
              </a:rPr>
              <a:t>vero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eros</a:t>
            </a:r>
            <a:r>
              <a:rPr lang="de-CH" altLang="de-DE" sz="3200" dirty="0">
                <a:latin typeface="Lucida Sans" pitchFamily="34" charset="0"/>
              </a:rPr>
              <a:t> et </a:t>
            </a:r>
            <a:r>
              <a:rPr lang="de-CH" altLang="de-DE" sz="3200" dirty="0" err="1">
                <a:latin typeface="Lucida Sans" pitchFamily="34" charset="0"/>
              </a:rPr>
              <a:t>accumsan</a:t>
            </a:r>
            <a:r>
              <a:rPr lang="de-CH" altLang="de-DE" sz="3200" dirty="0">
                <a:latin typeface="Lucida Sans" pitchFamily="34" charset="0"/>
              </a:rPr>
              <a:t> et </a:t>
            </a:r>
            <a:r>
              <a:rPr lang="de-CH" altLang="de-DE" sz="3200" dirty="0" err="1">
                <a:latin typeface="Lucida Sans" pitchFamily="34" charset="0"/>
              </a:rPr>
              <a:t>iusto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odio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dignissim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qui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blandit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praesent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luptatum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zzril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delenit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augue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duis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feugait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nulla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facilisi</a:t>
            </a:r>
            <a:r>
              <a:rPr lang="de-CH" altLang="de-DE" sz="3200" dirty="0">
                <a:latin typeface="Lucida Sans" pitchFamily="34" charset="0"/>
              </a:rPr>
              <a:t>. </a:t>
            </a:r>
            <a:r>
              <a:rPr lang="de-CH" altLang="de-DE" sz="3200" dirty="0" err="1">
                <a:latin typeface="Lucida Sans" pitchFamily="34" charset="0"/>
              </a:rPr>
              <a:t>Lorem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ipsum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sit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amet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consectetuer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adipiscing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elit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sed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diam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nonummy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nibh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euismod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tincidunt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laoreet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magna </a:t>
            </a:r>
            <a:r>
              <a:rPr lang="de-CH" altLang="de-DE" sz="3200" dirty="0" err="1">
                <a:latin typeface="Lucida Sans" pitchFamily="34" charset="0"/>
              </a:rPr>
              <a:t>aliquam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erat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volutpat</a:t>
            </a:r>
            <a:r>
              <a:rPr lang="de-CH" altLang="de-DE" sz="3200" dirty="0">
                <a:latin typeface="Lucida Sans" pitchFamily="34" charset="0"/>
              </a:rPr>
              <a:t>. </a:t>
            </a:r>
            <a:endParaRPr lang="de-CH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Duis </a:t>
            </a:r>
            <a:r>
              <a:rPr lang="de-CH" altLang="de-DE" sz="3200" dirty="0" err="1">
                <a:latin typeface="Lucida Sans" pitchFamily="34" charset="0"/>
              </a:rPr>
              <a:t>autem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iriure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</a:t>
            </a:r>
            <a:r>
              <a:rPr lang="de-CH" altLang="de-DE" sz="3200" dirty="0">
                <a:latin typeface="Lucida Sans" pitchFamily="34" charset="0"/>
              </a:rPr>
              <a:t> in </a:t>
            </a:r>
            <a:r>
              <a:rPr lang="de-CH" altLang="de-DE" sz="3200" dirty="0" err="1">
                <a:latin typeface="Lucida Sans" pitchFamily="34" charset="0"/>
              </a:rPr>
              <a:t>hendrerit</a:t>
            </a:r>
            <a:r>
              <a:rPr lang="de-CH" altLang="de-DE" sz="3200" dirty="0">
                <a:latin typeface="Lucida Sans" pitchFamily="34" charset="0"/>
              </a:rPr>
              <a:t> in </a:t>
            </a:r>
            <a:r>
              <a:rPr lang="de-CH" altLang="de-DE" sz="3200" dirty="0" err="1">
                <a:latin typeface="Lucida Sans" pitchFamily="34" charset="0"/>
              </a:rPr>
              <a:t>vulputate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velit</a:t>
            </a:r>
            <a:r>
              <a:rPr lang="de-CH" altLang="de-DE" sz="3200" dirty="0">
                <a:latin typeface="Lucida Sans" pitchFamily="34" charset="0"/>
              </a:rPr>
              <a:t> esse </a:t>
            </a:r>
            <a:r>
              <a:rPr lang="de-CH" altLang="de-DE" sz="3200" dirty="0" err="1">
                <a:latin typeface="Lucida Sans" pitchFamily="34" charset="0"/>
              </a:rPr>
              <a:t>molestie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consequat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illum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feugiat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nulla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facilisis</a:t>
            </a:r>
            <a:r>
              <a:rPr lang="de-CH" altLang="de-DE" sz="3200" dirty="0">
                <a:latin typeface="Lucida Sans" pitchFamily="34" charset="0"/>
              </a:rPr>
              <a:t> at </a:t>
            </a:r>
            <a:r>
              <a:rPr lang="de-CH" altLang="de-DE" sz="3200" dirty="0" err="1">
                <a:latin typeface="Lucida Sans" pitchFamily="34" charset="0"/>
              </a:rPr>
              <a:t>vero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eros</a:t>
            </a:r>
            <a:r>
              <a:rPr lang="de-CH" altLang="de-DE" sz="3200" dirty="0">
                <a:latin typeface="Lucida Sans" pitchFamily="34" charset="0"/>
              </a:rPr>
              <a:t> et </a:t>
            </a:r>
            <a:r>
              <a:rPr lang="de-CH" altLang="de-DE" sz="3200" dirty="0" err="1">
                <a:latin typeface="Lucida Sans" pitchFamily="34" charset="0"/>
              </a:rPr>
              <a:t>accumsan</a:t>
            </a:r>
            <a:r>
              <a:rPr lang="de-CH" altLang="de-DE" sz="3200" dirty="0">
                <a:latin typeface="Lucida Sans" pitchFamily="34" charset="0"/>
              </a:rPr>
              <a:t> et </a:t>
            </a:r>
            <a:r>
              <a:rPr lang="de-CH" altLang="de-DE" sz="3200" dirty="0" err="1">
                <a:latin typeface="Lucida Sans" pitchFamily="34" charset="0"/>
              </a:rPr>
              <a:t>iusto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odio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dignissim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qui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blandit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praesent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luptatum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zzril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delenit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augue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duis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feugait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nulla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facilisi</a:t>
            </a:r>
            <a:r>
              <a:rPr lang="de-CH" altLang="de-DE" sz="3200" dirty="0">
                <a:latin typeface="Lucida Sans" pitchFamily="34" charset="0"/>
              </a:rPr>
              <a:t>. </a:t>
            </a:r>
            <a:r>
              <a:rPr lang="de-CH" altLang="de-DE" sz="3200" dirty="0" err="1">
                <a:latin typeface="Lucida Sans" pitchFamily="34" charset="0"/>
              </a:rPr>
              <a:t>Lorem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ipsum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sit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amet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consectetuer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adipiscing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elit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sed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diam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nonummy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nibh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euismod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tincidunt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laoreet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magna </a:t>
            </a:r>
            <a:r>
              <a:rPr lang="de-CH" altLang="de-DE" sz="3200" dirty="0" err="1">
                <a:latin typeface="Lucida Sans" pitchFamily="34" charset="0"/>
              </a:rPr>
              <a:t>aliquam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erat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volutpat</a:t>
            </a:r>
            <a:r>
              <a:rPr lang="de-CH" altLang="de-DE" sz="3200" dirty="0">
                <a:latin typeface="Lucida Sans" pitchFamily="34" charset="0"/>
              </a:rPr>
              <a:t>. </a:t>
            </a:r>
            <a:endParaRPr lang="de-CH" altLang="de-DE" sz="3200" dirty="0" smtClean="0">
              <a:latin typeface="Lucida Sans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348" y="12001931"/>
            <a:ext cx="7368850" cy="50764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6" y="2158651"/>
            <a:ext cx="17160625" cy="1044173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98778" y="12889125"/>
            <a:ext cx="17160623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Duis </a:t>
            </a:r>
            <a:r>
              <a:rPr lang="de-CH" altLang="de-DE" sz="3200" dirty="0" err="1">
                <a:latin typeface="Lucida Sans" pitchFamily="34" charset="0"/>
              </a:rPr>
              <a:t>autem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iriure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</a:t>
            </a:r>
            <a:r>
              <a:rPr lang="de-CH" altLang="de-DE" sz="3200" dirty="0">
                <a:latin typeface="Lucida Sans" pitchFamily="34" charset="0"/>
              </a:rPr>
              <a:t> in </a:t>
            </a:r>
            <a:r>
              <a:rPr lang="de-CH" altLang="de-DE" sz="3200" dirty="0" err="1">
                <a:latin typeface="Lucida Sans" pitchFamily="34" charset="0"/>
              </a:rPr>
              <a:t>hendrerit</a:t>
            </a:r>
            <a:r>
              <a:rPr lang="de-CH" altLang="de-DE" sz="3200" dirty="0">
                <a:latin typeface="Lucida Sans" pitchFamily="34" charset="0"/>
              </a:rPr>
              <a:t> in </a:t>
            </a:r>
            <a:r>
              <a:rPr lang="de-CH" altLang="de-DE" sz="3200" dirty="0" err="1">
                <a:latin typeface="Lucida Sans" pitchFamily="34" charset="0"/>
              </a:rPr>
              <a:t>vulputate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velit</a:t>
            </a:r>
            <a:r>
              <a:rPr lang="de-CH" altLang="de-DE" sz="3200" dirty="0">
                <a:latin typeface="Lucida Sans" pitchFamily="34" charset="0"/>
              </a:rPr>
              <a:t> esse </a:t>
            </a:r>
            <a:r>
              <a:rPr lang="de-CH" altLang="de-DE" sz="3200" dirty="0" err="1">
                <a:latin typeface="Lucida Sans" pitchFamily="34" charset="0"/>
              </a:rPr>
              <a:t>molestie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consequat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illum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feugiat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nulla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facilisis</a:t>
            </a:r>
            <a:r>
              <a:rPr lang="de-CH" altLang="de-DE" sz="3200" dirty="0">
                <a:latin typeface="Lucida Sans" pitchFamily="34" charset="0"/>
              </a:rPr>
              <a:t> at </a:t>
            </a:r>
            <a:r>
              <a:rPr lang="de-CH" altLang="de-DE" sz="3200" dirty="0" err="1">
                <a:latin typeface="Lucida Sans" pitchFamily="34" charset="0"/>
              </a:rPr>
              <a:t>vero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eros</a:t>
            </a:r>
            <a:r>
              <a:rPr lang="de-CH" altLang="de-DE" sz="3200" dirty="0">
                <a:latin typeface="Lucida Sans" pitchFamily="34" charset="0"/>
              </a:rPr>
              <a:t> et </a:t>
            </a:r>
            <a:r>
              <a:rPr lang="de-CH" altLang="de-DE" sz="3200" dirty="0" err="1">
                <a:latin typeface="Lucida Sans" pitchFamily="34" charset="0"/>
              </a:rPr>
              <a:t>accumsan</a:t>
            </a:r>
            <a:r>
              <a:rPr lang="de-CH" altLang="de-DE" sz="3200" dirty="0">
                <a:latin typeface="Lucida Sans" pitchFamily="34" charset="0"/>
              </a:rPr>
              <a:t> et </a:t>
            </a:r>
            <a:r>
              <a:rPr lang="de-CH" altLang="de-DE" sz="3200" dirty="0" err="1">
                <a:latin typeface="Lucida Sans" pitchFamily="34" charset="0"/>
              </a:rPr>
              <a:t>iusto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odio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dignissim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qui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blandit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praesent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luptatum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zzril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delenit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augue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duis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feugait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nulla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facilisi</a:t>
            </a:r>
            <a:r>
              <a:rPr lang="de-CH" altLang="de-DE" sz="3200" dirty="0">
                <a:latin typeface="Lucida Sans" pitchFamily="34" charset="0"/>
              </a:rPr>
              <a:t>. </a:t>
            </a:r>
            <a:r>
              <a:rPr lang="de-CH" altLang="de-DE" sz="3200" dirty="0" err="1">
                <a:latin typeface="Lucida Sans" pitchFamily="34" charset="0"/>
              </a:rPr>
              <a:t>Lorem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ipsum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sit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amet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consectetuer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adipiscing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elit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sed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diam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nonummy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nibh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euismod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tincidunt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laoreet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dolore</a:t>
            </a:r>
            <a:r>
              <a:rPr lang="de-CH" altLang="de-DE" sz="3200" dirty="0">
                <a:latin typeface="Lucida Sans" pitchFamily="34" charset="0"/>
              </a:rPr>
              <a:t> magna </a:t>
            </a:r>
            <a:r>
              <a:rPr lang="de-CH" altLang="de-DE" sz="3200" dirty="0" err="1">
                <a:latin typeface="Lucida Sans" pitchFamily="34" charset="0"/>
              </a:rPr>
              <a:t>aliquam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erat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volutpat</a:t>
            </a:r>
            <a:r>
              <a:rPr lang="de-CH" altLang="de-DE" sz="3200" dirty="0">
                <a:latin typeface="Lucida Sans" pitchFamily="34" charset="0"/>
              </a:rPr>
              <a:t>. </a:t>
            </a:r>
            <a:r>
              <a:rPr lang="de-CH" altLang="de-DE" sz="3200" dirty="0" err="1">
                <a:latin typeface="Lucida Sans" pitchFamily="34" charset="0"/>
              </a:rPr>
              <a:t>Ut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wisi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enim</a:t>
            </a:r>
            <a:r>
              <a:rPr lang="de-CH" altLang="de-DE" sz="3200" dirty="0">
                <a:latin typeface="Lucida Sans" pitchFamily="34" charset="0"/>
              </a:rPr>
              <a:t> ad minim </a:t>
            </a:r>
            <a:r>
              <a:rPr lang="de-CH" altLang="de-DE" sz="3200" dirty="0" err="1">
                <a:latin typeface="Lucida Sans" pitchFamily="34" charset="0"/>
              </a:rPr>
              <a:t>veniam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quis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nostrud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exerci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tation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ullamcorper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suscipit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lobortis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nisl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aliquip</a:t>
            </a:r>
            <a:r>
              <a:rPr lang="de-CH" altLang="de-DE" sz="3200" dirty="0">
                <a:latin typeface="Lucida Sans" pitchFamily="34" charset="0"/>
              </a:rPr>
              <a:t> ex </a:t>
            </a:r>
            <a:r>
              <a:rPr lang="de-CH" altLang="de-DE" sz="3200" dirty="0" err="1">
                <a:latin typeface="Lucida Sans" pitchFamily="34" charset="0"/>
              </a:rPr>
              <a:t>ea</a:t>
            </a:r>
            <a:r>
              <a:rPr lang="de-CH" altLang="de-DE" sz="3200" dirty="0">
                <a:latin typeface="Lucida Sans" pitchFamily="34" charset="0"/>
              </a:rPr>
              <a:t> commodo </a:t>
            </a:r>
            <a:r>
              <a:rPr lang="de-CH" altLang="de-DE" sz="3200" dirty="0" err="1">
                <a:latin typeface="Lucida Sans" pitchFamily="34" charset="0"/>
              </a:rPr>
              <a:t>consequat</a:t>
            </a:r>
            <a:r>
              <a:rPr lang="de-CH" altLang="de-DE" sz="3200" dirty="0">
                <a:latin typeface="Lucida Sans" pitchFamily="34" charset="0"/>
              </a:rPr>
              <a:t>. Duis </a:t>
            </a:r>
            <a:r>
              <a:rPr lang="de-CH" altLang="de-DE" sz="3200" dirty="0" err="1">
                <a:latin typeface="Lucida Sans" pitchFamily="34" charset="0"/>
              </a:rPr>
              <a:t>autem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iriure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dolor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wisi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enim</a:t>
            </a:r>
            <a:r>
              <a:rPr lang="de-CH" altLang="de-DE" sz="3200" dirty="0">
                <a:latin typeface="Lucida Sans" pitchFamily="34" charset="0"/>
              </a:rPr>
              <a:t> ad minim </a:t>
            </a:r>
            <a:r>
              <a:rPr lang="de-CH" altLang="de-DE" sz="3200" dirty="0" err="1">
                <a:latin typeface="Lucida Sans" pitchFamily="34" charset="0"/>
              </a:rPr>
              <a:t>veniam</a:t>
            </a:r>
            <a:r>
              <a:rPr lang="de-CH" altLang="de-DE" sz="3200" dirty="0">
                <a:latin typeface="Lucida Sans" pitchFamily="34" charset="0"/>
              </a:rPr>
              <a:t>, </a:t>
            </a:r>
            <a:r>
              <a:rPr lang="de-CH" altLang="de-DE" sz="3200" dirty="0" err="1">
                <a:latin typeface="Lucida Sans" pitchFamily="34" charset="0"/>
              </a:rPr>
              <a:t>quis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nostrud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exerci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tation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ullamcorper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suscipit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lobortis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nisl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ut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aliquip</a:t>
            </a:r>
            <a:r>
              <a:rPr lang="de-CH" altLang="de-DE" sz="3200" dirty="0">
                <a:latin typeface="Lucida Sans" pitchFamily="34" charset="0"/>
              </a:rPr>
              <a:t> ex </a:t>
            </a:r>
            <a:r>
              <a:rPr lang="de-CH" altLang="de-DE" sz="3200" dirty="0" err="1">
                <a:latin typeface="Lucida Sans" pitchFamily="34" charset="0"/>
              </a:rPr>
              <a:t>ea</a:t>
            </a:r>
            <a:r>
              <a:rPr lang="de-CH" altLang="de-DE" sz="3200" dirty="0">
                <a:latin typeface="Lucida Sans" pitchFamily="34" charset="0"/>
              </a:rPr>
              <a:t> commodo </a:t>
            </a:r>
            <a:r>
              <a:rPr lang="de-CH" altLang="de-DE" sz="3200" dirty="0" err="1">
                <a:latin typeface="Lucida Sans" pitchFamily="34" charset="0"/>
              </a:rPr>
              <a:t>consequat</a:t>
            </a:r>
            <a:r>
              <a:rPr lang="de-CH" altLang="de-DE" sz="3200" dirty="0">
                <a:latin typeface="Lucida Sans" pitchFamily="34" charset="0"/>
              </a:rPr>
              <a:t>. Duis </a:t>
            </a:r>
            <a:r>
              <a:rPr lang="de-CH" altLang="de-DE" sz="3200" dirty="0" err="1">
                <a:latin typeface="Lucida Sans" pitchFamily="34" charset="0"/>
              </a:rPr>
              <a:t>autem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vel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eum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>
                <a:latin typeface="Lucida Sans" pitchFamily="34" charset="0"/>
              </a:rPr>
              <a:t>iriure</a:t>
            </a: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err="1" smtClean="0">
                <a:latin typeface="Lucida Sans" pitchFamily="34" charset="0"/>
              </a:rPr>
              <a:t>dolor</a:t>
            </a:r>
            <a:r>
              <a:rPr lang="de-CH" altLang="de-DE" sz="3200" dirty="0" smtClean="0">
                <a:latin typeface="Lucida Sans" pitchFamily="34" charset="0"/>
              </a:rPr>
              <a:t>.</a:t>
            </a: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purl.org/dc/dcmitype/"/>
    <ds:schemaRef ds:uri="2551ef7e-3b29-44d1-a8ad-ef34c26bfc6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3c724b1-652e-424f-8d99-4ee50906728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Calibri</vt:lpstr>
      <vt:lpstr>Lucida Grande</vt:lpstr>
      <vt:lpstr>Lucida Sans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Julien Villiger</cp:lastModifiedBy>
  <cp:revision>12</cp:revision>
  <cp:lastPrinted>2014-04-10T14:38:53Z</cp:lastPrinted>
  <dcterms:created xsi:type="dcterms:W3CDTF">2014-04-01T09:39:32Z</dcterms:created>
  <dcterms:modified xsi:type="dcterms:W3CDTF">2015-12-29T20:09:13Z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