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50" d="100"/>
          <a:sy n="50" d="100"/>
        </p:scale>
        <p:origin x="576" y="36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600" dirty="0" err="1" smtClean="0">
                <a:latin typeface="+mj-lt"/>
              </a:rPr>
              <a:t>Unity</a:t>
            </a:r>
            <a:r>
              <a:rPr lang="de-CH" sz="6600" dirty="0" smtClean="0">
                <a:latin typeface="+mj-lt"/>
              </a:rPr>
              <a:t> 3D Server </a:t>
            </a:r>
            <a:r>
              <a:rPr lang="de-CH" sz="6600" dirty="0" err="1" smtClean="0">
                <a:latin typeface="+mj-lt"/>
              </a:rPr>
              <a:t>for</a:t>
            </a:r>
            <a:r>
              <a:rPr lang="de-CH" sz="6600" dirty="0" smtClean="0">
                <a:latin typeface="+mj-lt"/>
              </a:rPr>
              <a:t> CAVE Rendering</a:t>
            </a:r>
            <a:endParaRPr lang="de-CH" sz="66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9420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Julien Villiger</a:t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Inversini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</a:t>
                      </a: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Harald Studer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843172" y="875399"/>
            <a:ext cx="1035916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Ergebnis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Das Resultat der Arbeit ist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Package, welches mit wenigen Klicks in die eigene Applikation integriert werden kann und mit Drag &amp; Drop aktiviert wird. Um eine möglichst grosse Bandbreite an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>
                <a:latin typeface="Lucida Sans" pitchFamily="34" charset="0"/>
              </a:rPr>
              <a:t> </a:t>
            </a:r>
            <a:r>
              <a:rPr lang="de-CH" altLang="de-DE" sz="2400" dirty="0" smtClean="0">
                <a:latin typeface="Lucida Sans" pitchFamily="34" charset="0"/>
              </a:rPr>
              <a:t>Anwendungen abdecken zu können, werden etliche Einstellungsmöglichkeiten zur Verfügung gestellt. So können beispielsweise zusätzliche Kameras individuell platziert oder die Darstellung der GUI-Elemente auf eine CAVE-Leinwand fixiert werden. Weiter lassen sich die Buttons </a:t>
            </a:r>
            <a:r>
              <a:rPr lang="de-CH" altLang="de-DE" sz="2400" dirty="0">
                <a:latin typeface="Lucida Sans" pitchFamily="34" charset="0"/>
              </a:rPr>
              <a:t>auf dem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 Wand, dem primären Inputgerät, frei zuordnen, um der eigenen Applikation zu entsprechen. Falls auf Wunsch nur spezifische Achsen bei der Weiterverarbeitung der Devices beachtet werden sollen, können diese auch frei ein- und ausgeschaltet werden.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Die </a:t>
            </a:r>
            <a:r>
              <a:rPr lang="de-CH" altLang="de-DE" sz="2400" dirty="0" err="1" smtClean="0">
                <a:latin typeface="Lucida Sans" pitchFamily="34" charset="0"/>
              </a:rPr>
              <a:t>Viewfrustum</a:t>
            </a:r>
            <a:r>
              <a:rPr lang="de-CH" altLang="de-DE" sz="2400" dirty="0" smtClean="0">
                <a:latin typeface="Lucida Sans" pitchFamily="34" charset="0"/>
              </a:rPr>
              <a:t>-Transformation, welche basierend auf der Position des Benutzers im CAVE berechnet wird, gewährleistet eine realistische Perspektive im virtuellen Raum und lässt den Benutzer in die künstliche Welt eintauchen.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Zwei eigens erstellte Beispielapplikationen stehen zur Verfügung,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um die Möglichkeiten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des CAVEs zusammen mit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Unity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, dem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Plugin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und dem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Trackingsystem zu demonstrieren. </a:t>
            </a:r>
            <a:r>
              <a:rPr lang="de-CH" altLang="de-DE" sz="2400" dirty="0" smtClean="0">
                <a:latin typeface="Lucida Sans" pitchFamily="34" charset="0"/>
              </a:rPr>
              <a:t>Dank der Einfachheit des </a:t>
            </a:r>
            <a:r>
              <a:rPr lang="de-CH" altLang="de-DE" sz="2400" dirty="0" err="1" smtClean="0">
                <a:latin typeface="Lucida Sans" pitchFamily="34" charset="0"/>
              </a:rPr>
              <a:t>Plugins</a:t>
            </a:r>
            <a:r>
              <a:rPr lang="de-CH" altLang="de-DE" sz="2400" dirty="0" smtClean="0">
                <a:latin typeface="Lucida Sans" pitchFamily="34" charset="0"/>
              </a:rPr>
              <a:t> können erstellte 3D Modelle innert kurzer Zeit hautnah erlebt werden, was auch für andere Abteilungen der BFH von grossem Nutzen sein kann.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038" y="11816795"/>
            <a:ext cx="7957416" cy="54819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7" y="6673116"/>
            <a:ext cx="17084424" cy="1039536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98778" y="880848"/>
            <a:ext cx="17160623" cy="550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Ausgangslage</a:t>
            </a:r>
            <a:endParaRPr lang="de-CH" altLang="de-DE" sz="4400" dirty="0">
              <a:solidFill>
                <a:srgbClr val="697D91"/>
              </a:solidFill>
              <a:latin typeface="Lucida Sans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Neben der bestehenden CAVE Cluster-Rendering Lösung soll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3D </a:t>
            </a:r>
            <a:r>
              <a:rPr lang="de-CH" altLang="de-DE" sz="2400" dirty="0" err="1" smtClean="0">
                <a:latin typeface="Lucida Sans" pitchFamily="34" charset="0"/>
              </a:rPr>
              <a:t>Render</a:t>
            </a:r>
            <a:r>
              <a:rPr lang="de-CH" altLang="de-DE" sz="2400" dirty="0" smtClean="0">
                <a:latin typeface="Lucida Sans" pitchFamily="34" charset="0"/>
              </a:rPr>
              <a:t>-Server in Betrieb genommen werden, um der zunehmenden Bedeutung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im </a:t>
            </a:r>
            <a:r>
              <a:rPr lang="de-CH" altLang="de-DE" sz="2400" dirty="0" err="1" smtClean="0">
                <a:latin typeface="Lucida Sans" pitchFamily="34" charset="0"/>
              </a:rPr>
              <a:t>CPVRLab</a:t>
            </a:r>
            <a:r>
              <a:rPr lang="de-CH" altLang="de-DE" sz="2400" dirty="0" smtClean="0">
                <a:latin typeface="Lucida Sans" pitchFamily="34" charset="0"/>
              </a:rPr>
              <a:t> und im Unterricht Rechnung zu tragen. Bestehende oder neue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Applikationen sollen möglichst einfach in das Multi-Screen Rendering Setup des CAVEs integriert werden können, </a:t>
            </a:r>
            <a:r>
              <a:rPr lang="de-CH" altLang="de-DE" sz="2400" dirty="0" smtClean="0">
                <a:latin typeface="Lucida Sans" pitchFamily="34" charset="0"/>
              </a:rPr>
              <a:t>um Anwendungen </a:t>
            </a:r>
            <a:r>
              <a:rPr lang="de-CH" altLang="de-DE" sz="2400" dirty="0" smtClean="0">
                <a:latin typeface="Lucida Sans" pitchFamily="34" charset="0"/>
              </a:rPr>
              <a:t>in 3D </a:t>
            </a:r>
            <a:r>
              <a:rPr lang="de-CH" altLang="de-DE" sz="2400" dirty="0" smtClean="0">
                <a:latin typeface="Lucida Sans" pitchFamily="34" charset="0"/>
              </a:rPr>
              <a:t>zu erleben. </a:t>
            </a:r>
            <a:r>
              <a:rPr lang="de-CH" altLang="de-DE" sz="2400" dirty="0" smtClean="0">
                <a:latin typeface="Lucida Sans" pitchFamily="34" charset="0"/>
              </a:rPr>
              <a:t>Das Trackingsystem von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, welches die Ermittlung der Position des Benutzers im CAVE ermöglicht, </a:t>
            </a:r>
            <a:r>
              <a:rPr lang="de-CH" altLang="de-DE" sz="2400" dirty="0" smtClean="0">
                <a:latin typeface="Lucida Sans" pitchFamily="34" charset="0"/>
              </a:rPr>
              <a:t>soll ebenfalls </a:t>
            </a:r>
            <a:r>
              <a:rPr lang="de-CH" altLang="de-DE" sz="2400" dirty="0" smtClean="0">
                <a:latin typeface="Lucida Sans" pitchFamily="34" charset="0"/>
              </a:rPr>
              <a:t>zum </a:t>
            </a:r>
            <a:r>
              <a:rPr lang="de-CH" altLang="de-DE" sz="2400" dirty="0" smtClean="0">
                <a:latin typeface="Lucida Sans" pitchFamily="34" charset="0"/>
              </a:rPr>
              <a:t>Einsatz kommen</a:t>
            </a:r>
            <a:r>
              <a:rPr lang="de-CH" altLang="de-DE" sz="24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Umsetzung</a:t>
            </a:r>
            <a:endParaRPr lang="de-CH" altLang="de-DE" sz="4400" dirty="0">
              <a:solidFill>
                <a:srgbClr val="697D91"/>
              </a:solidFill>
              <a:latin typeface="Lucida Sans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solidFill>
                <a:srgbClr val="697D91"/>
              </a:solidFill>
              <a:latin typeface="Lucida Sans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Der </a:t>
            </a:r>
            <a:r>
              <a:rPr lang="de-CH" altLang="de-DE" sz="2400" dirty="0" smtClean="0">
                <a:latin typeface="Lucida Sans" pitchFamily="34" charset="0"/>
              </a:rPr>
              <a:t>Hauptbestandteil des Umsetzung ist die virtuelle Abbildung der Komponenten in der Anwendung. Mit Hilfe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wird die Weiterverarbeitung </a:t>
            </a:r>
            <a:r>
              <a:rPr lang="de-CH" altLang="de-DE" sz="2400" dirty="0" smtClean="0">
                <a:latin typeface="Lucida Sans" pitchFamily="34" charset="0"/>
              </a:rPr>
              <a:t>und Interpretation vereinfacht </a:t>
            </a:r>
            <a:r>
              <a:rPr lang="de-CH" altLang="de-DE" sz="2400" dirty="0" smtClean="0">
                <a:latin typeface="Lucida Sans" pitchFamily="34" charset="0"/>
              </a:rPr>
              <a:t>und ist somit Basis für sämtliche Manipulationen der Applikation.</a:t>
            </a: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843172" y="16293108"/>
            <a:ext cx="1035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Setzen Sie die Anaglyphenbrille</a:t>
            </a:r>
          </a:p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auf und sehen sie mich in 3D!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purl.org/dc/dcmitype/"/>
    <ds:schemaRef ds:uri="2551ef7e-3b29-44d1-a8ad-ef34c26bfc6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3c724b1-652e-424f-8d99-4ee50906728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Lucida Grande</vt:lpstr>
      <vt:lpstr>Lucida Sans</vt:lpstr>
      <vt:lpstr>Times New Roman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Julien Villiger</cp:lastModifiedBy>
  <cp:revision>48</cp:revision>
  <cp:lastPrinted>2014-04-10T14:38:53Z</cp:lastPrinted>
  <dcterms:created xsi:type="dcterms:W3CDTF">2014-04-01T09:39:32Z</dcterms:created>
  <dcterms:modified xsi:type="dcterms:W3CDTF">2016-01-03T16:38:29Z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