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2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75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4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85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57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84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61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6B9E-ECC9-4F9D-8B20-F7103BF487C5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17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Plugin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81483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10871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Plugin </a:t>
            </a:r>
            <a:endParaRPr lang="de-CH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  <a:effectLst>
            <a:glow rad="165100">
              <a:schemeClr val="accent1"/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  <a:effectLst>
            <a:glow rad="165100">
              <a:schemeClr val="accent1"/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  <a:effectLst>
            <a:glow rad="165100">
              <a:schemeClr val="accent1"/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  <a:effectLst>
            <a:glow rad="165100">
              <a:schemeClr val="accent1"/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8148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  <a:effectLst>
            <a:glow rad="165100">
              <a:schemeClr val="accent1"/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  <a:effectLst>
            <a:glow rad="165100">
              <a:schemeClr val="accent1"/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  <a:effectLst>
            <a:glow rad="165100">
              <a:schemeClr val="accent1"/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298258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Plugin 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81484"/>
            <a:ext cx="800100" cy="41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42154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Plugin 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1280749" y="2155216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Container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359270" y="2150269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Manager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359270" y="2764082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359270" y="3377344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3077309" y="5825996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Kamera und Frustum 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8148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90868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Plugin 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1280749" y="4603868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Debug</a:t>
            </a:r>
            <a:r>
              <a:rPr lang="de-CH" sz="900" dirty="0" smtClean="0"/>
              <a:t> </a:t>
            </a:r>
            <a:r>
              <a:rPr lang="de-CH" sz="900" dirty="0" err="1" smtClean="0"/>
              <a:t>Mover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1280749" y="215521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Container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1280749" y="3971923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Frustum </a:t>
            </a:r>
            <a:r>
              <a:rPr lang="de-CH" sz="900" dirty="0" err="1" smtClean="0"/>
              <a:t>Gizmo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359270" y="21502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Manager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359270" y="2764082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359270" y="337734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3077309" y="582599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Kamera und Frustum Objekte</a:t>
            </a:r>
            <a:endParaRPr lang="de-CH" sz="900" dirty="0"/>
          </a:p>
        </p:txBody>
      </p:sp>
      <p:sp>
        <p:nvSpPr>
          <p:cNvPr id="157" name="Rechteck 156"/>
          <p:cNvSpPr/>
          <p:nvPr/>
        </p:nvSpPr>
        <p:spPr>
          <a:xfrm>
            <a:off x="4336806" y="5828190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Hilfsobjekte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8148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8695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Plugin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935418" y="2155216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</a:t>
            </a:r>
            <a:endParaRPr lang="de-CH" sz="900" dirty="0"/>
          </a:p>
        </p:txBody>
      </p:sp>
      <p:sp>
        <p:nvSpPr>
          <p:cNvPr id="7" name="Rechteck 6"/>
          <p:cNvSpPr/>
          <p:nvPr/>
        </p:nvSpPr>
        <p:spPr>
          <a:xfrm>
            <a:off x="1280749" y="4603868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Debug</a:t>
            </a:r>
            <a:r>
              <a:rPr lang="de-CH" sz="900" dirty="0" smtClean="0"/>
              <a:t> </a:t>
            </a:r>
            <a:r>
              <a:rPr lang="de-CH" sz="900" dirty="0" err="1" smtClean="0"/>
              <a:t>Mover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1280749" y="215521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Container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1280749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Frustum </a:t>
            </a:r>
            <a:r>
              <a:rPr lang="de-CH" sz="900" dirty="0" err="1" smtClean="0"/>
              <a:t>Gizmo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359270" y="21502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Manager</a:t>
            </a:r>
            <a:endParaRPr lang="de-CH" sz="900" dirty="0"/>
          </a:p>
        </p:txBody>
      </p:sp>
      <p:sp>
        <p:nvSpPr>
          <p:cNvPr id="12" name="Rechteck 11"/>
          <p:cNvSpPr/>
          <p:nvPr/>
        </p:nvSpPr>
        <p:spPr>
          <a:xfrm>
            <a:off x="3437791" y="2150269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Main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359270" y="2764082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359270" y="337734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3077309" y="582599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Kamera und Frustum Objekte</a:t>
            </a:r>
            <a:endParaRPr lang="de-CH" sz="900" dirty="0"/>
          </a:p>
        </p:txBody>
      </p:sp>
      <p:sp>
        <p:nvSpPr>
          <p:cNvPr id="157" name="Rechteck 156"/>
          <p:cNvSpPr/>
          <p:nvPr/>
        </p:nvSpPr>
        <p:spPr>
          <a:xfrm>
            <a:off x="4336806" y="582819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Hilfsobjekte</a:t>
            </a:r>
            <a:endParaRPr lang="de-CH" sz="900" dirty="0"/>
          </a:p>
        </p:txBody>
      </p:sp>
      <p:sp>
        <p:nvSpPr>
          <p:cNvPr id="158" name="Rechteck 157"/>
          <p:cNvSpPr/>
          <p:nvPr/>
        </p:nvSpPr>
        <p:spPr>
          <a:xfrm>
            <a:off x="5599970" y="5826257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 und Haupt-objekte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836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38855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UnityCAVE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935418" y="215521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</a:t>
            </a:r>
            <a:endParaRPr lang="de-CH" sz="900" dirty="0"/>
          </a:p>
        </p:txBody>
      </p:sp>
      <p:sp>
        <p:nvSpPr>
          <p:cNvPr id="7" name="Rechteck 6"/>
          <p:cNvSpPr/>
          <p:nvPr/>
        </p:nvSpPr>
        <p:spPr>
          <a:xfrm>
            <a:off x="1280749" y="4603868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Debug</a:t>
            </a:r>
            <a:r>
              <a:rPr lang="de-CH" sz="900" dirty="0" smtClean="0"/>
              <a:t> </a:t>
            </a:r>
            <a:r>
              <a:rPr lang="de-CH" sz="900" dirty="0" err="1" smtClean="0"/>
              <a:t>Mover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1280749" y="215521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Container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1280749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Frustum </a:t>
            </a:r>
            <a:r>
              <a:rPr lang="de-CH" sz="900" dirty="0" err="1" smtClean="0"/>
              <a:t>Gizmo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359270" y="21502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Manager</a:t>
            </a:r>
            <a:endParaRPr lang="de-CH" sz="900" dirty="0"/>
          </a:p>
        </p:txBody>
      </p:sp>
      <p:sp>
        <p:nvSpPr>
          <p:cNvPr id="12" name="Rechteck 11"/>
          <p:cNvSpPr/>
          <p:nvPr/>
        </p:nvSpPr>
        <p:spPr>
          <a:xfrm>
            <a:off x="3437791" y="21502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Main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359270" y="2764082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359270" y="337734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6" name="Rechteck 25"/>
          <p:cNvSpPr/>
          <p:nvPr/>
        </p:nvSpPr>
        <p:spPr>
          <a:xfrm>
            <a:off x="7136426" y="2150269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One</a:t>
            </a:r>
            <a:r>
              <a:rPr lang="de-CH" sz="900" dirty="0" smtClean="0"/>
              <a:t> Euro Filter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28" name="Rechteck 27"/>
          <p:cNvSpPr/>
          <p:nvPr/>
        </p:nvSpPr>
        <p:spPr>
          <a:xfrm>
            <a:off x="7136426" y="2759135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3077309" y="5825996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Kamera und Frustum Objekte</a:t>
            </a:r>
            <a:endParaRPr lang="de-CH" sz="900" dirty="0"/>
          </a:p>
        </p:txBody>
      </p:sp>
      <p:sp>
        <p:nvSpPr>
          <p:cNvPr id="157" name="Rechteck 156"/>
          <p:cNvSpPr/>
          <p:nvPr/>
        </p:nvSpPr>
        <p:spPr>
          <a:xfrm>
            <a:off x="4336806" y="5828190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Hilfsobjekte</a:t>
            </a:r>
            <a:endParaRPr lang="de-CH" sz="900" dirty="0"/>
          </a:p>
        </p:txBody>
      </p:sp>
      <p:sp>
        <p:nvSpPr>
          <p:cNvPr id="158" name="Rechteck 157"/>
          <p:cNvSpPr/>
          <p:nvPr/>
        </p:nvSpPr>
        <p:spPr>
          <a:xfrm>
            <a:off x="5599970" y="5826257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 und Haupt-objekte</a:t>
            </a:r>
            <a:endParaRPr lang="de-CH" sz="900" dirty="0"/>
          </a:p>
        </p:txBody>
      </p:sp>
      <p:sp>
        <p:nvSpPr>
          <p:cNvPr id="159" name="Rechteck 158"/>
          <p:cNvSpPr/>
          <p:nvPr/>
        </p:nvSpPr>
        <p:spPr>
          <a:xfrm>
            <a:off x="6859467" y="5830941"/>
            <a:ext cx="800100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 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97958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31636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UnityCAVE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935418" y="2155216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</a:t>
            </a:r>
            <a:endParaRPr lang="de-CH" sz="900" dirty="0"/>
          </a:p>
        </p:txBody>
      </p:sp>
      <p:sp>
        <p:nvSpPr>
          <p:cNvPr id="7" name="Rechteck 6"/>
          <p:cNvSpPr/>
          <p:nvPr/>
        </p:nvSpPr>
        <p:spPr>
          <a:xfrm>
            <a:off x="1280749" y="4603868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Debug</a:t>
            </a:r>
            <a:r>
              <a:rPr lang="de-CH" sz="900" dirty="0" smtClean="0"/>
              <a:t> </a:t>
            </a:r>
            <a:r>
              <a:rPr lang="de-CH" sz="900" dirty="0" err="1" smtClean="0"/>
              <a:t>Mover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1280749" y="2155216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Container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1280749" y="3971923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Frustum </a:t>
            </a:r>
            <a:r>
              <a:rPr lang="de-CH" sz="900" dirty="0" err="1" smtClean="0"/>
              <a:t>Gizmo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359270" y="2150269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Manager</a:t>
            </a:r>
            <a:endParaRPr lang="de-CH" sz="900" dirty="0"/>
          </a:p>
        </p:txBody>
      </p:sp>
      <p:sp>
        <p:nvSpPr>
          <p:cNvPr id="12" name="Rechteck 11"/>
          <p:cNvSpPr/>
          <p:nvPr/>
        </p:nvSpPr>
        <p:spPr>
          <a:xfrm>
            <a:off x="3437791" y="2150269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Main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359270" y="2764082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359270" y="3377344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6" name="Rechteck 25"/>
          <p:cNvSpPr/>
          <p:nvPr/>
        </p:nvSpPr>
        <p:spPr>
          <a:xfrm>
            <a:off x="7136426" y="21502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One</a:t>
            </a:r>
            <a:r>
              <a:rPr lang="de-CH" sz="900" dirty="0" smtClean="0"/>
              <a:t> Euro Filter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38" name="Rechteck 37"/>
          <p:cNvSpPr/>
          <p:nvPr/>
        </p:nvSpPr>
        <p:spPr>
          <a:xfrm>
            <a:off x="3789486" y="958362"/>
            <a:ext cx="1855176" cy="413238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 smtClean="0"/>
              <a:t>Main </a:t>
            </a:r>
            <a:r>
              <a:rPr lang="de-CH" sz="1050" b="1" dirty="0" err="1" smtClean="0"/>
              <a:t>Camera</a:t>
            </a:r>
            <a:endParaRPr lang="de-CH" sz="1050" b="1" dirty="0"/>
          </a:p>
        </p:txBody>
      </p:sp>
      <p:sp>
        <p:nvSpPr>
          <p:cNvPr id="28" name="Rechteck 27"/>
          <p:cNvSpPr/>
          <p:nvPr/>
        </p:nvSpPr>
        <p:spPr>
          <a:xfrm>
            <a:off x="7136426" y="275913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3077309" y="5825996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Kamera und Frustum Objekte</a:t>
            </a:r>
            <a:endParaRPr lang="de-CH" sz="900" dirty="0"/>
          </a:p>
        </p:txBody>
      </p:sp>
      <p:sp>
        <p:nvSpPr>
          <p:cNvPr id="157" name="Rechteck 156"/>
          <p:cNvSpPr/>
          <p:nvPr/>
        </p:nvSpPr>
        <p:spPr>
          <a:xfrm>
            <a:off x="4336806" y="5828190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Hilfsobjekte</a:t>
            </a:r>
            <a:endParaRPr lang="de-CH" sz="900" dirty="0"/>
          </a:p>
        </p:txBody>
      </p:sp>
      <p:sp>
        <p:nvSpPr>
          <p:cNvPr id="158" name="Rechteck 157"/>
          <p:cNvSpPr/>
          <p:nvPr/>
        </p:nvSpPr>
        <p:spPr>
          <a:xfrm>
            <a:off x="5599970" y="5826257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 und Haupt-objekte</a:t>
            </a:r>
            <a:endParaRPr lang="de-CH" sz="900" dirty="0"/>
          </a:p>
        </p:txBody>
      </p:sp>
      <p:sp>
        <p:nvSpPr>
          <p:cNvPr id="159" name="Rechteck 158"/>
          <p:cNvSpPr/>
          <p:nvPr/>
        </p:nvSpPr>
        <p:spPr>
          <a:xfrm>
            <a:off x="6859467" y="5830941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 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797958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239199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2708" y="685801"/>
            <a:ext cx="7753343" cy="49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Unity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8557848" y="685801"/>
            <a:ext cx="1579686" cy="1110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801566" y="1164981"/>
            <a:ext cx="3915508" cy="42268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MonoBehaviour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040423" y="1644160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UnityCAVE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935418" y="2155216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</a:t>
            </a:r>
            <a:endParaRPr lang="de-CH" sz="900" dirty="0"/>
          </a:p>
        </p:txBody>
      </p:sp>
      <p:sp>
        <p:nvSpPr>
          <p:cNvPr id="7" name="Rechteck 6"/>
          <p:cNvSpPr/>
          <p:nvPr/>
        </p:nvSpPr>
        <p:spPr>
          <a:xfrm>
            <a:off x="1280749" y="4603868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Debug</a:t>
            </a:r>
            <a:r>
              <a:rPr lang="de-CH" sz="900" dirty="0" smtClean="0"/>
              <a:t> </a:t>
            </a:r>
            <a:r>
              <a:rPr lang="de-CH" sz="900" dirty="0" err="1" smtClean="0"/>
              <a:t>Mover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1280749" y="2155216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Container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1280749" y="3971923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Frustum </a:t>
            </a:r>
            <a:r>
              <a:rPr lang="de-CH" sz="900" dirty="0" err="1" smtClean="0"/>
              <a:t>Gizmo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359270" y="2150269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Camera</a:t>
            </a:r>
            <a:r>
              <a:rPr lang="de-CH" sz="900" dirty="0" smtClean="0"/>
              <a:t> Manager</a:t>
            </a:r>
            <a:endParaRPr lang="de-CH" sz="900" dirty="0"/>
          </a:p>
        </p:txBody>
      </p:sp>
      <p:sp>
        <p:nvSpPr>
          <p:cNvPr id="12" name="Rechteck 11"/>
          <p:cNvSpPr/>
          <p:nvPr/>
        </p:nvSpPr>
        <p:spPr>
          <a:xfrm>
            <a:off x="3437791" y="2150269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Main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359270" y="2764082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359270" y="3377344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Frustum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437791" y="3971923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136426" y="3366902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Seconday</a:t>
            </a:r>
            <a:r>
              <a:rPr lang="de-CH" sz="900" dirty="0" smtClean="0"/>
              <a:t> </a:t>
            </a:r>
            <a:r>
              <a:rPr lang="de-CH" sz="900" dirty="0" err="1" smtClean="0"/>
              <a:t>Camera</a:t>
            </a:r>
            <a:r>
              <a:rPr lang="de-CH" sz="900" dirty="0" smtClean="0"/>
              <a:t> Settings</a:t>
            </a:r>
            <a:endParaRPr lang="de-CH" sz="900" dirty="0"/>
          </a:p>
        </p:txBody>
      </p:sp>
      <p:sp>
        <p:nvSpPr>
          <p:cNvPr id="26" name="Rechteck 25"/>
          <p:cNvSpPr/>
          <p:nvPr/>
        </p:nvSpPr>
        <p:spPr>
          <a:xfrm>
            <a:off x="7136426" y="2150269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One</a:t>
            </a:r>
            <a:r>
              <a:rPr lang="de-CH" sz="900" dirty="0" smtClean="0"/>
              <a:t> Euro Filter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035922" y="3366905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8557848" y="2001615"/>
            <a:ext cx="1579686" cy="1147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51980" y="3453989"/>
            <a:ext cx="1585554" cy="214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8816486" y="11781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8816486" y="2493984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8810618" y="398867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8810618" y="4584897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System Windows Forms</a:t>
            </a:r>
            <a:endParaRPr lang="de-CH" sz="900" dirty="0"/>
          </a:p>
        </p:txBody>
      </p:sp>
      <p:sp>
        <p:nvSpPr>
          <p:cNvPr id="38" name="Rechteck 37"/>
          <p:cNvSpPr/>
          <p:nvPr/>
        </p:nvSpPr>
        <p:spPr>
          <a:xfrm>
            <a:off x="3789486" y="958362"/>
            <a:ext cx="1855176" cy="4132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 smtClean="0"/>
              <a:t>Main </a:t>
            </a:r>
            <a:r>
              <a:rPr lang="de-CH" sz="1050" b="1" dirty="0" err="1" smtClean="0"/>
              <a:t>Camera</a:t>
            </a:r>
            <a:endParaRPr lang="de-CH" sz="1050" b="1" dirty="0"/>
          </a:p>
        </p:txBody>
      </p:sp>
      <p:cxnSp>
        <p:nvCxnSpPr>
          <p:cNvPr id="40" name="Gerade Verbindung mit Pfeil 39"/>
          <p:cNvCxnSpPr>
            <a:endCxn id="9" idx="0"/>
          </p:cNvCxnSpPr>
          <p:nvPr/>
        </p:nvCxnSpPr>
        <p:spPr>
          <a:xfrm flipH="1">
            <a:off x="1680799" y="1336432"/>
            <a:ext cx="2121142" cy="81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9" idx="3"/>
            <a:endCxn id="11" idx="1"/>
          </p:cNvCxnSpPr>
          <p:nvPr/>
        </p:nvCxnSpPr>
        <p:spPr>
          <a:xfrm flipV="1">
            <a:off x="2080849" y="2356888"/>
            <a:ext cx="278421" cy="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1" idx="2"/>
            <a:endCxn id="18" idx="0"/>
          </p:cNvCxnSpPr>
          <p:nvPr/>
        </p:nvCxnSpPr>
        <p:spPr>
          <a:xfrm>
            <a:off x="2759320" y="2563507"/>
            <a:ext cx="0" cy="2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8" idx="2"/>
            <a:endCxn id="19" idx="0"/>
          </p:cNvCxnSpPr>
          <p:nvPr/>
        </p:nvCxnSpPr>
        <p:spPr>
          <a:xfrm>
            <a:off x="2759320" y="3177320"/>
            <a:ext cx="0" cy="20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3" idx="1"/>
            <a:endCxn id="28" idx="3"/>
          </p:cNvCxnSpPr>
          <p:nvPr/>
        </p:nvCxnSpPr>
        <p:spPr>
          <a:xfrm flipH="1">
            <a:off x="7936526" y="1384789"/>
            <a:ext cx="879960" cy="158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8" idx="0"/>
            <a:endCxn id="26" idx="2"/>
          </p:cNvCxnSpPr>
          <p:nvPr/>
        </p:nvCxnSpPr>
        <p:spPr>
          <a:xfrm flipV="1">
            <a:off x="7536476" y="2563507"/>
            <a:ext cx="0" cy="1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8" idx="1"/>
            <a:endCxn id="6" idx="3"/>
          </p:cNvCxnSpPr>
          <p:nvPr/>
        </p:nvCxnSpPr>
        <p:spPr>
          <a:xfrm flipH="1" flipV="1">
            <a:off x="5735518" y="2361835"/>
            <a:ext cx="1400908" cy="60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26" idx="2"/>
            <a:endCxn id="28" idx="0"/>
          </p:cNvCxnSpPr>
          <p:nvPr/>
        </p:nvCxnSpPr>
        <p:spPr>
          <a:xfrm>
            <a:off x="7536476" y="2563507"/>
            <a:ext cx="0" cy="1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8" idx="3"/>
            <a:endCxn id="13" idx="1"/>
          </p:cNvCxnSpPr>
          <p:nvPr/>
        </p:nvCxnSpPr>
        <p:spPr>
          <a:xfrm>
            <a:off x="6836022" y="4178542"/>
            <a:ext cx="300404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3"/>
            <a:endCxn id="25" idx="2"/>
          </p:cNvCxnSpPr>
          <p:nvPr/>
        </p:nvCxnSpPr>
        <p:spPr>
          <a:xfrm flipV="1">
            <a:off x="6836022" y="3780140"/>
            <a:ext cx="700454" cy="3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8" idx="1"/>
            <a:endCxn id="29" idx="3"/>
          </p:cNvCxnSpPr>
          <p:nvPr/>
        </p:nvCxnSpPr>
        <p:spPr>
          <a:xfrm flipH="1">
            <a:off x="5735518" y="4178542"/>
            <a:ext cx="300404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8" idx="0"/>
            <a:endCxn id="27" idx="2"/>
          </p:cNvCxnSpPr>
          <p:nvPr/>
        </p:nvCxnSpPr>
        <p:spPr>
          <a:xfrm flipV="1">
            <a:off x="6435972" y="3780143"/>
            <a:ext cx="0" cy="19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24" idx="1"/>
            <a:endCxn id="22" idx="3"/>
          </p:cNvCxnSpPr>
          <p:nvPr/>
        </p:nvCxnSpPr>
        <p:spPr>
          <a:xfrm flipH="1" flipV="1">
            <a:off x="4237891" y="3583963"/>
            <a:ext cx="697527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8" idx="1"/>
            <a:endCxn id="21" idx="3"/>
          </p:cNvCxnSpPr>
          <p:nvPr/>
        </p:nvCxnSpPr>
        <p:spPr>
          <a:xfrm flipH="1">
            <a:off x="4237891" y="2965754"/>
            <a:ext cx="2898535" cy="12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9" idx="1"/>
            <a:endCxn id="21" idx="3"/>
          </p:cNvCxnSpPr>
          <p:nvPr/>
        </p:nvCxnSpPr>
        <p:spPr>
          <a:xfrm flipH="1" flipV="1">
            <a:off x="4237891" y="4178542"/>
            <a:ext cx="697527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8" idx="1"/>
            <a:endCxn id="22" idx="0"/>
          </p:cNvCxnSpPr>
          <p:nvPr/>
        </p:nvCxnSpPr>
        <p:spPr>
          <a:xfrm flipH="1">
            <a:off x="3837841" y="2965754"/>
            <a:ext cx="3298585" cy="41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22" idx="0"/>
            <a:endCxn id="6" idx="2"/>
          </p:cNvCxnSpPr>
          <p:nvPr/>
        </p:nvCxnSpPr>
        <p:spPr>
          <a:xfrm flipV="1">
            <a:off x="3837841" y="2568454"/>
            <a:ext cx="1497627" cy="80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1" idx="0"/>
          </p:cNvCxnSpPr>
          <p:nvPr/>
        </p:nvCxnSpPr>
        <p:spPr>
          <a:xfrm flipV="1">
            <a:off x="3837841" y="2578617"/>
            <a:ext cx="1497627" cy="13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27" idx="1"/>
            <a:endCxn id="12" idx="3"/>
          </p:cNvCxnSpPr>
          <p:nvPr/>
        </p:nvCxnSpPr>
        <p:spPr>
          <a:xfrm flipH="1" flipV="1">
            <a:off x="4237891" y="2356888"/>
            <a:ext cx="1798031" cy="121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24" idx="3"/>
            <a:endCxn id="27" idx="1"/>
          </p:cNvCxnSpPr>
          <p:nvPr/>
        </p:nvCxnSpPr>
        <p:spPr>
          <a:xfrm flipV="1">
            <a:off x="5735518" y="3573524"/>
            <a:ext cx="300404" cy="1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9" idx="0"/>
            <a:endCxn id="27" idx="1"/>
          </p:cNvCxnSpPr>
          <p:nvPr/>
        </p:nvCxnSpPr>
        <p:spPr>
          <a:xfrm flipV="1">
            <a:off x="5335468" y="3573524"/>
            <a:ext cx="700454" cy="40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13" idx="0"/>
            <a:endCxn id="27" idx="3"/>
          </p:cNvCxnSpPr>
          <p:nvPr/>
        </p:nvCxnSpPr>
        <p:spPr>
          <a:xfrm flipH="1" flipV="1">
            <a:off x="6836022" y="3573524"/>
            <a:ext cx="700454" cy="40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25" idx="1"/>
            <a:endCxn id="27" idx="3"/>
          </p:cNvCxnSpPr>
          <p:nvPr/>
        </p:nvCxnSpPr>
        <p:spPr>
          <a:xfrm flipH="1">
            <a:off x="6836022" y="3573521"/>
            <a:ext cx="30040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21" idx="1"/>
            <a:endCxn id="7" idx="3"/>
          </p:cNvCxnSpPr>
          <p:nvPr/>
        </p:nvCxnSpPr>
        <p:spPr>
          <a:xfrm flipH="1">
            <a:off x="2080849" y="4178542"/>
            <a:ext cx="1356942" cy="63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9" idx="1"/>
            <a:endCxn id="10" idx="0"/>
          </p:cNvCxnSpPr>
          <p:nvPr/>
        </p:nvCxnSpPr>
        <p:spPr>
          <a:xfrm flipH="1">
            <a:off x="1680799" y="3583963"/>
            <a:ext cx="678471" cy="38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22" idx="1"/>
            <a:endCxn id="7" idx="3"/>
          </p:cNvCxnSpPr>
          <p:nvPr/>
        </p:nvCxnSpPr>
        <p:spPr>
          <a:xfrm flipH="1">
            <a:off x="2080849" y="3583963"/>
            <a:ext cx="1356942" cy="12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6" idx="1"/>
            <a:endCxn id="12" idx="3"/>
          </p:cNvCxnSpPr>
          <p:nvPr/>
        </p:nvCxnSpPr>
        <p:spPr>
          <a:xfrm flipH="1" flipV="1">
            <a:off x="4237891" y="2356888"/>
            <a:ext cx="697527" cy="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endCxn id="6" idx="1"/>
          </p:cNvCxnSpPr>
          <p:nvPr/>
        </p:nvCxnSpPr>
        <p:spPr>
          <a:xfrm>
            <a:off x="4237891" y="2336554"/>
            <a:ext cx="697527" cy="2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38" idx="2"/>
            <a:endCxn id="12" idx="0"/>
          </p:cNvCxnSpPr>
          <p:nvPr/>
        </p:nvCxnSpPr>
        <p:spPr>
          <a:xfrm flipH="1">
            <a:off x="3837841" y="1371600"/>
            <a:ext cx="879233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34" idx="1"/>
            <a:endCxn id="12" idx="2"/>
          </p:cNvCxnSpPr>
          <p:nvPr/>
        </p:nvCxnSpPr>
        <p:spPr>
          <a:xfrm flipH="1" flipV="1">
            <a:off x="3837841" y="2563507"/>
            <a:ext cx="4978645" cy="13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35" idx="1"/>
            <a:endCxn id="21" idx="2"/>
          </p:cNvCxnSpPr>
          <p:nvPr/>
        </p:nvCxnSpPr>
        <p:spPr>
          <a:xfrm flipH="1">
            <a:off x="3837841" y="4195289"/>
            <a:ext cx="4972777" cy="18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36" idx="1"/>
            <a:endCxn id="21" idx="2"/>
          </p:cNvCxnSpPr>
          <p:nvPr/>
        </p:nvCxnSpPr>
        <p:spPr>
          <a:xfrm flipH="1" flipV="1">
            <a:off x="3837841" y="4385161"/>
            <a:ext cx="4972777" cy="40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136426" y="2759135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437791" y="3377344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4935418" y="3382015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562709" y="5822694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Einstellungs</a:t>
            </a:r>
            <a:r>
              <a:rPr lang="de-CH" sz="900" dirty="0" smtClean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1820009" y="5825996"/>
            <a:ext cx="800100" cy="413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3077309" y="5825996"/>
            <a:ext cx="8001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Kamera und Frustum Objekte</a:t>
            </a:r>
            <a:endParaRPr lang="de-CH" sz="900" dirty="0"/>
          </a:p>
        </p:txBody>
      </p:sp>
      <p:sp>
        <p:nvSpPr>
          <p:cNvPr id="157" name="Rechteck 156"/>
          <p:cNvSpPr/>
          <p:nvPr/>
        </p:nvSpPr>
        <p:spPr>
          <a:xfrm>
            <a:off x="4336806" y="5828190"/>
            <a:ext cx="800100" cy="413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Hilfsobjekte</a:t>
            </a:r>
            <a:endParaRPr lang="de-CH" sz="900" dirty="0"/>
          </a:p>
        </p:txBody>
      </p:sp>
      <p:sp>
        <p:nvSpPr>
          <p:cNvPr id="158" name="Rechteck 157"/>
          <p:cNvSpPr/>
          <p:nvPr/>
        </p:nvSpPr>
        <p:spPr>
          <a:xfrm>
            <a:off x="5599970" y="5826257"/>
            <a:ext cx="800100" cy="41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API und Haupt-objekte</a:t>
            </a:r>
            <a:endParaRPr lang="de-CH" sz="900" dirty="0"/>
          </a:p>
        </p:txBody>
      </p:sp>
      <p:sp>
        <p:nvSpPr>
          <p:cNvPr id="159" name="Rechteck 158"/>
          <p:cNvSpPr/>
          <p:nvPr/>
        </p:nvSpPr>
        <p:spPr>
          <a:xfrm>
            <a:off x="6859467" y="5830941"/>
            <a:ext cx="800100" cy="413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VRPN 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8810618" y="5821860"/>
            <a:ext cx="800100" cy="41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136426" y="3979889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035922" y="3971923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BasicSettings</a:t>
            </a:r>
            <a:endParaRPr lang="de-CH" sz="900" dirty="0"/>
          </a:p>
        </p:txBody>
      </p:sp>
      <p:cxnSp>
        <p:nvCxnSpPr>
          <p:cNvPr id="70" name="Gerade Verbindung mit Pfeil 69"/>
          <p:cNvCxnSpPr>
            <a:stCxn id="8" idx="1"/>
            <a:endCxn id="24" idx="2"/>
          </p:cNvCxnSpPr>
          <p:nvPr/>
        </p:nvCxnSpPr>
        <p:spPr>
          <a:xfrm flipH="1" flipV="1">
            <a:off x="5335468" y="3795253"/>
            <a:ext cx="700454" cy="38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4935418" y="3979889"/>
            <a:ext cx="800100" cy="413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Wand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40817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Breitbild</PresentationFormat>
  <Paragraphs>244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29</cp:revision>
  <dcterms:created xsi:type="dcterms:W3CDTF">2016-01-17T20:04:55Z</dcterms:created>
  <dcterms:modified xsi:type="dcterms:W3CDTF">2016-01-19T17:51:45Z</dcterms:modified>
</cp:coreProperties>
</file>