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71" r:id="rId7"/>
    <p:sldId id="272" r:id="rId8"/>
    <p:sldId id="273" r:id="rId9"/>
    <p:sldId id="279" r:id="rId10"/>
    <p:sldId id="278" r:id="rId11"/>
    <p:sldId id="280" r:id="rId12"/>
    <p:sldId id="281" r:id="rId13"/>
    <p:sldId id="270" r:id="rId14"/>
    <p:sldId id="263" r:id="rId15"/>
    <p:sldId id="258" r:id="rId16"/>
    <p:sldId id="265" r:id="rId17"/>
    <p:sldId id="264" r:id="rId18"/>
    <p:sldId id="269" r:id="rId19"/>
    <p:sldId id="266" r:id="rId2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6766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7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790"/>
          <a:stretch/>
        </p:blipFill>
        <p:spPr bwMode="auto">
          <a:xfrm>
            <a:off x="1225485" y="1943061"/>
            <a:ext cx="3469063" cy="230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3D Server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CAVE Rendering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Bachelorthesis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3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Übersicht der Komponenten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73793"/>
            <a:ext cx="6302682" cy="6241820"/>
          </a:xfrm>
        </p:spPr>
      </p:pic>
    </p:spTree>
    <p:extLst>
      <p:ext uri="{BB962C8B-B14F-4D97-AF65-F5344CB8AC3E}">
        <p14:creationId xmlns:p14="http://schemas.microsoft.com/office/powerpoint/2010/main" val="2945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CAVE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CAVE XXL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Stereoskopie</a:t>
            </a:r>
            <a:endParaRPr lang="de-CH" dirty="0">
              <a:solidFill>
                <a:srgbClr val="697D91"/>
              </a:solidFill>
            </a:endParaRPr>
          </a:p>
          <a:p>
            <a:endParaRPr lang="de-CH" dirty="0"/>
          </a:p>
          <a:p>
            <a:r>
              <a:rPr lang="de-CH" dirty="0" err="1" smtClean="0"/>
              <a:t>Beamer</a:t>
            </a:r>
            <a:r>
              <a:rPr lang="de-CH" dirty="0" smtClean="0"/>
              <a:t> </a:t>
            </a:r>
            <a:r>
              <a:rPr lang="de-CH" dirty="0"/>
              <a:t>mit Polfilter</a:t>
            </a:r>
          </a:p>
          <a:p>
            <a:r>
              <a:rPr lang="de-CH" dirty="0"/>
              <a:t>Polgefilterte Brillen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>
                <a:solidFill>
                  <a:srgbClr val="697D91"/>
                </a:solidFill>
              </a:rPr>
              <a:t>Smoothing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/>
              <a:t>One</a:t>
            </a:r>
            <a:r>
              <a:rPr lang="de-CH" dirty="0" smtClean="0"/>
              <a:t> Euro Filter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Eyes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Wand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Camera</a:t>
            </a:r>
            <a:r>
              <a:rPr lang="de-CH" dirty="0" smtClean="0"/>
              <a:t> Container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Frustum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2551ef7e-3b29-44d1-a8ad-ef34c26bfc60"/>
    <ds:schemaRef ds:uri="http://purl.org/dc/elements/1.1/"/>
    <ds:schemaRef ds:uri="63c724b1-652e-424f-8d99-4ee509067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38</Words>
  <Application>Microsoft Office PowerPoint</Application>
  <PresentationFormat>Bildschirmpräsentation (4:3)</PresentationFormat>
  <Paragraphs>23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Unity 3D Server for CAVE Rendering</vt:lpstr>
      <vt:lpstr>Übersicht der Komponenten</vt:lpstr>
      <vt:lpstr>PowerPoint-Präsentation</vt:lpstr>
      <vt:lpstr>Virtual CAVE</vt:lpstr>
      <vt:lpstr>Virtual CAVE XXL</vt:lpstr>
      <vt:lpstr>Virtual Eyes</vt:lpstr>
      <vt:lpstr>Virtual Wand</vt:lpstr>
      <vt:lpstr>Camera Container</vt:lpstr>
      <vt:lpstr>Frustum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13</cp:revision>
  <cp:lastPrinted>2013-04-25T14:17:09Z</cp:lastPrinted>
  <dcterms:created xsi:type="dcterms:W3CDTF">2016-01-05T07:57:55Z</dcterms:created>
  <dcterms:modified xsi:type="dcterms:W3CDTF">2016-01-09T13:27:32Z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