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63" r:id="rId7"/>
    <p:sldId id="258" r:id="rId8"/>
    <p:sldId id="265" r:id="rId9"/>
    <p:sldId id="264" r:id="rId10"/>
    <p:sldId id="269" r:id="rId11"/>
    <p:sldId id="266" r:id="rId12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73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05.01.2016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05.01.2016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 b="3790"/>
          <a:stretch/>
        </p:blipFill>
        <p:spPr bwMode="auto">
          <a:xfrm>
            <a:off x="1225485" y="1943061"/>
            <a:ext cx="3469063" cy="2305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Lucida Sans" pitchFamily="34" charset="0"/>
                <a:cs typeface="Lucida Sans Unicode" pitchFamily="34" charset="0"/>
              </a:rPr>
              <a:t>Unity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3D Server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for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CAVE Rendering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Bachelorthesis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endParaRPr lang="de-CH" dirty="0" smtClean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41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Inhaltsplatzhalt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25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50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Props1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2551ef7e-3b29-44d1-a8ad-ef34c26bfc60"/>
    <ds:schemaRef ds:uri="http://purl.org/dc/elements/1.1/"/>
    <ds:schemaRef ds:uri="63c724b1-652e-424f-8d99-4ee5090672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8</Words>
  <Application>Microsoft Office PowerPoint</Application>
  <PresentationFormat>Bildschirmpräsentation (4:3)</PresentationFormat>
  <Paragraphs>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BFH_PPT_Vorlage_v2</vt:lpstr>
      <vt:lpstr>Unity 3D Server for CAVE Rendering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Julien Villiger</dc:creator>
  <cp:lastModifiedBy>Julien Villiger</cp:lastModifiedBy>
  <cp:revision>4</cp:revision>
  <cp:lastPrinted>2013-04-25T14:17:09Z</cp:lastPrinted>
  <dcterms:created xsi:type="dcterms:W3CDTF">2016-01-05T07:57:55Z</dcterms:created>
  <dcterms:modified xsi:type="dcterms:W3CDTF">2016-01-05T09:20:48Z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