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420600" cy="10817225"/>
  <p:notesSz cx="6858000" cy="9144000"/>
  <p:defaultTextStyle>
    <a:defPPr>
      <a:defRPr lang="de-DE"/>
    </a:defPPr>
    <a:lvl1pPr marL="0" algn="l" defTabSz="1115153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1pPr>
    <a:lvl2pPr marL="557577" algn="l" defTabSz="1115153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2pPr>
    <a:lvl3pPr marL="1115153" algn="l" defTabSz="1115153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3pPr>
    <a:lvl4pPr marL="1672730" algn="l" defTabSz="1115153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4pPr>
    <a:lvl5pPr marL="2230307" algn="l" defTabSz="1115153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5pPr>
    <a:lvl6pPr marL="2787883" algn="l" defTabSz="1115153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6pPr>
    <a:lvl7pPr marL="3345459" algn="l" defTabSz="1115153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7pPr>
    <a:lvl8pPr marL="3903036" algn="l" defTabSz="1115153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8pPr>
    <a:lvl9pPr marL="4460612" algn="l" defTabSz="1115153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1122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545" y="1770320"/>
            <a:ext cx="10557510" cy="3765997"/>
          </a:xfrm>
        </p:spPr>
        <p:txBody>
          <a:bodyPr anchor="b"/>
          <a:lstStyle>
            <a:lvl1pPr algn="ctr">
              <a:defRPr sz="8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575" y="5681548"/>
            <a:ext cx="9315450" cy="2611658"/>
          </a:xfrm>
        </p:spPr>
        <p:txBody>
          <a:bodyPr/>
          <a:lstStyle>
            <a:lvl1pPr marL="0" indent="0" algn="ctr">
              <a:buNone/>
              <a:defRPr sz="3260"/>
            </a:lvl1pPr>
            <a:lvl2pPr marL="621015" indent="0" algn="ctr">
              <a:buNone/>
              <a:defRPr sz="2717"/>
            </a:lvl2pPr>
            <a:lvl3pPr marL="1242030" indent="0" algn="ctr">
              <a:buNone/>
              <a:defRPr sz="2445"/>
            </a:lvl3pPr>
            <a:lvl4pPr marL="1863044" indent="0" algn="ctr">
              <a:buNone/>
              <a:defRPr sz="2173"/>
            </a:lvl4pPr>
            <a:lvl5pPr marL="2484059" indent="0" algn="ctr">
              <a:buNone/>
              <a:defRPr sz="2173"/>
            </a:lvl5pPr>
            <a:lvl6pPr marL="3105074" indent="0" algn="ctr">
              <a:buNone/>
              <a:defRPr sz="2173"/>
            </a:lvl6pPr>
            <a:lvl7pPr marL="3726089" indent="0" algn="ctr">
              <a:buNone/>
              <a:defRPr sz="2173"/>
            </a:lvl7pPr>
            <a:lvl8pPr marL="4347103" indent="0" algn="ctr">
              <a:buNone/>
              <a:defRPr sz="2173"/>
            </a:lvl8pPr>
            <a:lvl9pPr marL="4968118" indent="0" algn="ctr">
              <a:buNone/>
              <a:defRPr sz="2173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884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611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8492" y="575917"/>
            <a:ext cx="2678192" cy="91670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917" y="575917"/>
            <a:ext cx="7879318" cy="916709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184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06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48" y="2696798"/>
            <a:ext cx="10712768" cy="4499664"/>
          </a:xfrm>
        </p:spPr>
        <p:txBody>
          <a:bodyPr anchor="b"/>
          <a:lstStyle>
            <a:lvl1pPr>
              <a:defRPr sz="8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448" y="7239030"/>
            <a:ext cx="10712768" cy="2366267"/>
          </a:xfrm>
        </p:spPr>
        <p:txBody>
          <a:bodyPr/>
          <a:lstStyle>
            <a:lvl1pPr marL="0" indent="0">
              <a:buNone/>
              <a:defRPr sz="3260">
                <a:solidFill>
                  <a:schemeClr val="tx1"/>
                </a:solidFill>
              </a:defRPr>
            </a:lvl1pPr>
            <a:lvl2pPr marL="621015" indent="0">
              <a:buNone/>
              <a:defRPr sz="2717">
                <a:solidFill>
                  <a:schemeClr val="tx1">
                    <a:tint val="75000"/>
                  </a:schemeClr>
                </a:solidFill>
              </a:defRPr>
            </a:lvl2pPr>
            <a:lvl3pPr marL="124203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3pPr>
            <a:lvl4pPr marL="1863044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4pPr>
            <a:lvl5pPr marL="2484059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5pPr>
            <a:lvl6pPr marL="3105074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6pPr>
            <a:lvl7pPr marL="3726089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7pPr>
            <a:lvl8pPr marL="4347103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8pPr>
            <a:lvl9pPr marL="4968118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651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916" y="2879585"/>
            <a:ext cx="5278755" cy="686343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7929" y="2879585"/>
            <a:ext cx="5278755" cy="686343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61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4" y="575920"/>
            <a:ext cx="10712768" cy="20908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535" y="2651723"/>
            <a:ext cx="5254495" cy="1299569"/>
          </a:xfrm>
        </p:spPr>
        <p:txBody>
          <a:bodyPr anchor="b"/>
          <a:lstStyle>
            <a:lvl1pPr marL="0" indent="0">
              <a:buNone/>
              <a:defRPr sz="3260" b="1"/>
            </a:lvl1pPr>
            <a:lvl2pPr marL="621015" indent="0">
              <a:buNone/>
              <a:defRPr sz="2717" b="1"/>
            </a:lvl2pPr>
            <a:lvl3pPr marL="1242030" indent="0">
              <a:buNone/>
              <a:defRPr sz="2445" b="1"/>
            </a:lvl3pPr>
            <a:lvl4pPr marL="1863044" indent="0">
              <a:buNone/>
              <a:defRPr sz="2173" b="1"/>
            </a:lvl4pPr>
            <a:lvl5pPr marL="2484059" indent="0">
              <a:buNone/>
              <a:defRPr sz="2173" b="1"/>
            </a:lvl5pPr>
            <a:lvl6pPr marL="3105074" indent="0">
              <a:buNone/>
              <a:defRPr sz="2173" b="1"/>
            </a:lvl6pPr>
            <a:lvl7pPr marL="3726089" indent="0">
              <a:buNone/>
              <a:defRPr sz="2173" b="1"/>
            </a:lvl7pPr>
            <a:lvl8pPr marL="4347103" indent="0">
              <a:buNone/>
              <a:defRPr sz="2173" b="1"/>
            </a:lvl8pPr>
            <a:lvl9pPr marL="4968118" indent="0">
              <a:buNone/>
              <a:defRPr sz="217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5535" y="3951292"/>
            <a:ext cx="5254495" cy="581175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7929" y="2651723"/>
            <a:ext cx="5280373" cy="1299569"/>
          </a:xfrm>
        </p:spPr>
        <p:txBody>
          <a:bodyPr anchor="b"/>
          <a:lstStyle>
            <a:lvl1pPr marL="0" indent="0">
              <a:buNone/>
              <a:defRPr sz="3260" b="1"/>
            </a:lvl1pPr>
            <a:lvl2pPr marL="621015" indent="0">
              <a:buNone/>
              <a:defRPr sz="2717" b="1"/>
            </a:lvl2pPr>
            <a:lvl3pPr marL="1242030" indent="0">
              <a:buNone/>
              <a:defRPr sz="2445" b="1"/>
            </a:lvl3pPr>
            <a:lvl4pPr marL="1863044" indent="0">
              <a:buNone/>
              <a:defRPr sz="2173" b="1"/>
            </a:lvl4pPr>
            <a:lvl5pPr marL="2484059" indent="0">
              <a:buNone/>
              <a:defRPr sz="2173" b="1"/>
            </a:lvl5pPr>
            <a:lvl6pPr marL="3105074" indent="0">
              <a:buNone/>
              <a:defRPr sz="2173" b="1"/>
            </a:lvl6pPr>
            <a:lvl7pPr marL="3726089" indent="0">
              <a:buNone/>
              <a:defRPr sz="2173" b="1"/>
            </a:lvl7pPr>
            <a:lvl8pPr marL="4347103" indent="0">
              <a:buNone/>
              <a:defRPr sz="2173" b="1"/>
            </a:lvl8pPr>
            <a:lvl9pPr marL="4968118" indent="0">
              <a:buNone/>
              <a:defRPr sz="217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7929" y="3951292"/>
            <a:ext cx="5280373" cy="581175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037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720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920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4" y="721148"/>
            <a:ext cx="4005967" cy="2524019"/>
          </a:xfrm>
        </p:spPr>
        <p:txBody>
          <a:bodyPr anchor="b"/>
          <a:lstStyle>
            <a:lvl1pPr>
              <a:defRPr sz="434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73" y="1557482"/>
            <a:ext cx="6287929" cy="7687241"/>
          </a:xfrm>
        </p:spPr>
        <p:txBody>
          <a:bodyPr/>
          <a:lstStyle>
            <a:lvl1pPr>
              <a:defRPr sz="4347"/>
            </a:lvl1pPr>
            <a:lvl2pPr>
              <a:defRPr sz="3803"/>
            </a:lvl2pPr>
            <a:lvl3pPr>
              <a:defRPr sz="3260"/>
            </a:lvl3pPr>
            <a:lvl4pPr>
              <a:defRPr sz="2717"/>
            </a:lvl4pPr>
            <a:lvl5pPr>
              <a:defRPr sz="2717"/>
            </a:lvl5pPr>
            <a:lvl6pPr>
              <a:defRPr sz="2717"/>
            </a:lvl6pPr>
            <a:lvl7pPr>
              <a:defRPr sz="2717"/>
            </a:lvl7pPr>
            <a:lvl8pPr>
              <a:defRPr sz="2717"/>
            </a:lvl8pPr>
            <a:lvl9pPr>
              <a:defRPr sz="2717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4" y="3245168"/>
            <a:ext cx="4005967" cy="6012074"/>
          </a:xfrm>
        </p:spPr>
        <p:txBody>
          <a:bodyPr/>
          <a:lstStyle>
            <a:lvl1pPr marL="0" indent="0">
              <a:buNone/>
              <a:defRPr sz="2173"/>
            </a:lvl1pPr>
            <a:lvl2pPr marL="621015" indent="0">
              <a:buNone/>
              <a:defRPr sz="1902"/>
            </a:lvl2pPr>
            <a:lvl3pPr marL="1242030" indent="0">
              <a:buNone/>
              <a:defRPr sz="1630"/>
            </a:lvl3pPr>
            <a:lvl4pPr marL="1863044" indent="0">
              <a:buNone/>
              <a:defRPr sz="1358"/>
            </a:lvl4pPr>
            <a:lvl5pPr marL="2484059" indent="0">
              <a:buNone/>
              <a:defRPr sz="1358"/>
            </a:lvl5pPr>
            <a:lvl6pPr marL="3105074" indent="0">
              <a:buNone/>
              <a:defRPr sz="1358"/>
            </a:lvl6pPr>
            <a:lvl7pPr marL="3726089" indent="0">
              <a:buNone/>
              <a:defRPr sz="1358"/>
            </a:lvl7pPr>
            <a:lvl8pPr marL="4347103" indent="0">
              <a:buNone/>
              <a:defRPr sz="1358"/>
            </a:lvl8pPr>
            <a:lvl9pPr marL="4968118" indent="0">
              <a:buNone/>
              <a:defRPr sz="1358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7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4" y="721148"/>
            <a:ext cx="4005967" cy="2524019"/>
          </a:xfrm>
        </p:spPr>
        <p:txBody>
          <a:bodyPr anchor="b"/>
          <a:lstStyle>
            <a:lvl1pPr>
              <a:defRPr sz="434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0373" y="1557482"/>
            <a:ext cx="6287929" cy="7687241"/>
          </a:xfrm>
        </p:spPr>
        <p:txBody>
          <a:bodyPr anchor="t"/>
          <a:lstStyle>
            <a:lvl1pPr marL="0" indent="0">
              <a:buNone/>
              <a:defRPr sz="4347"/>
            </a:lvl1pPr>
            <a:lvl2pPr marL="621015" indent="0">
              <a:buNone/>
              <a:defRPr sz="3803"/>
            </a:lvl2pPr>
            <a:lvl3pPr marL="1242030" indent="0">
              <a:buNone/>
              <a:defRPr sz="3260"/>
            </a:lvl3pPr>
            <a:lvl4pPr marL="1863044" indent="0">
              <a:buNone/>
              <a:defRPr sz="2717"/>
            </a:lvl4pPr>
            <a:lvl5pPr marL="2484059" indent="0">
              <a:buNone/>
              <a:defRPr sz="2717"/>
            </a:lvl5pPr>
            <a:lvl6pPr marL="3105074" indent="0">
              <a:buNone/>
              <a:defRPr sz="2717"/>
            </a:lvl6pPr>
            <a:lvl7pPr marL="3726089" indent="0">
              <a:buNone/>
              <a:defRPr sz="2717"/>
            </a:lvl7pPr>
            <a:lvl8pPr marL="4347103" indent="0">
              <a:buNone/>
              <a:defRPr sz="2717"/>
            </a:lvl8pPr>
            <a:lvl9pPr marL="4968118" indent="0">
              <a:buNone/>
              <a:defRPr sz="271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4" y="3245168"/>
            <a:ext cx="4005967" cy="6012074"/>
          </a:xfrm>
        </p:spPr>
        <p:txBody>
          <a:bodyPr/>
          <a:lstStyle>
            <a:lvl1pPr marL="0" indent="0">
              <a:buNone/>
              <a:defRPr sz="2173"/>
            </a:lvl1pPr>
            <a:lvl2pPr marL="621015" indent="0">
              <a:buNone/>
              <a:defRPr sz="1902"/>
            </a:lvl2pPr>
            <a:lvl3pPr marL="1242030" indent="0">
              <a:buNone/>
              <a:defRPr sz="1630"/>
            </a:lvl3pPr>
            <a:lvl4pPr marL="1863044" indent="0">
              <a:buNone/>
              <a:defRPr sz="1358"/>
            </a:lvl4pPr>
            <a:lvl5pPr marL="2484059" indent="0">
              <a:buNone/>
              <a:defRPr sz="1358"/>
            </a:lvl5pPr>
            <a:lvl6pPr marL="3105074" indent="0">
              <a:buNone/>
              <a:defRPr sz="1358"/>
            </a:lvl6pPr>
            <a:lvl7pPr marL="3726089" indent="0">
              <a:buNone/>
              <a:defRPr sz="1358"/>
            </a:lvl7pPr>
            <a:lvl8pPr marL="4347103" indent="0">
              <a:buNone/>
              <a:defRPr sz="1358"/>
            </a:lvl8pPr>
            <a:lvl9pPr marL="4968118" indent="0">
              <a:buNone/>
              <a:defRPr sz="1358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6B9E-ECC9-4F9D-8B20-F7103BF487C5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5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3916" y="575920"/>
            <a:ext cx="10712768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916" y="2879585"/>
            <a:ext cx="10712768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916" y="10025967"/>
            <a:ext cx="2794635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6B9E-ECC9-4F9D-8B20-F7103BF487C5}" type="datetimeFigureOut">
              <a:rPr lang="de-CH" smtClean="0"/>
              <a:t>18.01.2016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324" y="10025967"/>
            <a:ext cx="4191953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049" y="10025967"/>
            <a:ext cx="2794635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F65B8-1822-413A-B689-FC5BB25C6F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955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42030" rtl="0" eaLnBrk="1" latinLnBrk="0" hangingPunct="1">
        <a:lnSpc>
          <a:spcPct val="90000"/>
        </a:lnSpc>
        <a:spcBef>
          <a:spcPct val="0"/>
        </a:spcBef>
        <a:buNone/>
        <a:defRPr sz="59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507" indent="-310507" algn="l" defTabSz="1242030" rtl="0" eaLnBrk="1" latinLnBrk="0" hangingPunct="1">
        <a:lnSpc>
          <a:spcPct val="90000"/>
        </a:lnSpc>
        <a:spcBef>
          <a:spcPts val="1358"/>
        </a:spcBef>
        <a:buFont typeface="Arial" panose="020B0604020202020204" pitchFamily="34" charset="0"/>
        <a:buChar char="•"/>
        <a:defRPr sz="3803" kern="1200">
          <a:solidFill>
            <a:schemeClr val="tx1"/>
          </a:solidFill>
          <a:latin typeface="+mn-lt"/>
          <a:ea typeface="+mn-ea"/>
          <a:cs typeface="+mn-cs"/>
        </a:defRPr>
      </a:lvl1pPr>
      <a:lvl2pPr marL="931522" indent="-310507" algn="l" defTabSz="1242030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552537" indent="-310507" algn="l" defTabSz="1242030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717" kern="1200">
          <a:solidFill>
            <a:schemeClr val="tx1"/>
          </a:solidFill>
          <a:latin typeface="+mn-lt"/>
          <a:ea typeface="+mn-ea"/>
          <a:cs typeface="+mn-cs"/>
        </a:defRPr>
      </a:lvl3pPr>
      <a:lvl4pPr marL="2173552" indent="-310507" algn="l" defTabSz="1242030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794566" indent="-310507" algn="l" defTabSz="1242030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415581" indent="-310507" algn="l" defTabSz="1242030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4036596" indent="-310507" algn="l" defTabSz="1242030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657611" indent="-310507" algn="l" defTabSz="1242030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5278625" indent="-310507" algn="l" defTabSz="1242030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203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1pPr>
      <a:lvl2pPr marL="621015" algn="l" defTabSz="124203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2pPr>
      <a:lvl3pPr marL="1242030" algn="l" defTabSz="124203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3pPr>
      <a:lvl4pPr marL="1863044" algn="l" defTabSz="124203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4pPr>
      <a:lvl5pPr marL="2484059" algn="l" defTabSz="124203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5pPr>
      <a:lvl6pPr marL="3105074" algn="l" defTabSz="124203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6pPr>
      <a:lvl7pPr marL="3726089" algn="l" defTabSz="124203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7pPr>
      <a:lvl8pPr marL="4347103" algn="l" defTabSz="124203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8pPr>
      <a:lvl9pPr marL="4968118" algn="l" defTabSz="1242030" rtl="0" eaLnBrk="1" latinLnBrk="0" hangingPunct="1">
        <a:defRPr sz="24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77010" y="2665415"/>
            <a:ext cx="7753342" cy="491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801" dirty="0"/>
              <a:t>Unity</a:t>
            </a:r>
            <a:endParaRPr lang="de-CH" sz="1801" dirty="0"/>
          </a:p>
        </p:txBody>
      </p:sp>
      <p:sp>
        <p:nvSpPr>
          <p:cNvPr id="3" name="Rechteck 2"/>
          <p:cNvSpPr/>
          <p:nvPr/>
        </p:nvSpPr>
        <p:spPr>
          <a:xfrm>
            <a:off x="6850668" y="1366012"/>
            <a:ext cx="1579685" cy="1148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801" dirty="0"/>
              <a:t>VRPN</a:t>
            </a:r>
          </a:p>
        </p:txBody>
      </p:sp>
      <p:sp>
        <p:nvSpPr>
          <p:cNvPr id="4" name="Rechteck 3"/>
          <p:cNvSpPr/>
          <p:nvPr/>
        </p:nvSpPr>
        <p:spPr>
          <a:xfrm>
            <a:off x="915867" y="3144594"/>
            <a:ext cx="3915508" cy="422689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801" dirty="0" err="1"/>
              <a:t>MonoBehaviour</a:t>
            </a:r>
            <a:endParaRPr lang="de-CH" sz="1801" dirty="0"/>
          </a:p>
        </p:txBody>
      </p:sp>
      <p:sp>
        <p:nvSpPr>
          <p:cNvPr id="5" name="Rechteck 4"/>
          <p:cNvSpPr/>
          <p:nvPr/>
        </p:nvSpPr>
        <p:spPr>
          <a:xfrm>
            <a:off x="1154723" y="3623775"/>
            <a:ext cx="7078542" cy="35647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801" dirty="0" err="1"/>
              <a:t>UnityCAVE</a:t>
            </a:r>
            <a:r>
              <a:rPr lang="de-CH" sz="1801" dirty="0"/>
              <a:t> </a:t>
            </a:r>
            <a:endParaRPr lang="de-CH" sz="1801" dirty="0"/>
          </a:p>
        </p:txBody>
      </p:sp>
      <p:sp>
        <p:nvSpPr>
          <p:cNvPr id="6" name="Rechteck 5"/>
          <p:cNvSpPr/>
          <p:nvPr/>
        </p:nvSpPr>
        <p:spPr>
          <a:xfrm>
            <a:off x="5049719" y="4134831"/>
            <a:ext cx="800100" cy="4132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API</a:t>
            </a:r>
            <a:endParaRPr lang="de-CH" sz="900" dirty="0"/>
          </a:p>
        </p:txBody>
      </p:sp>
      <p:sp>
        <p:nvSpPr>
          <p:cNvPr id="7" name="Rechteck 6"/>
          <p:cNvSpPr/>
          <p:nvPr/>
        </p:nvSpPr>
        <p:spPr>
          <a:xfrm>
            <a:off x="1395048" y="6583481"/>
            <a:ext cx="800100" cy="413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/>
              <a:t>Debug</a:t>
            </a:r>
            <a:r>
              <a:rPr lang="de-CH" sz="900" dirty="0"/>
              <a:t> </a:t>
            </a:r>
            <a:r>
              <a:rPr lang="de-CH" sz="900" dirty="0" err="1"/>
              <a:t>Mover</a:t>
            </a:r>
            <a:endParaRPr lang="de-CH" sz="900" dirty="0"/>
          </a:p>
        </p:txBody>
      </p:sp>
      <p:sp>
        <p:nvSpPr>
          <p:cNvPr id="9" name="Rechteck 8"/>
          <p:cNvSpPr/>
          <p:nvPr/>
        </p:nvSpPr>
        <p:spPr>
          <a:xfrm>
            <a:off x="1395048" y="4134830"/>
            <a:ext cx="800100" cy="41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/>
              <a:t>Camera</a:t>
            </a:r>
            <a:r>
              <a:rPr lang="de-CH" sz="900" dirty="0"/>
              <a:t> Container</a:t>
            </a:r>
            <a:endParaRPr lang="de-CH" sz="900" dirty="0"/>
          </a:p>
        </p:txBody>
      </p:sp>
      <p:sp>
        <p:nvSpPr>
          <p:cNvPr id="10" name="Rechteck 9"/>
          <p:cNvSpPr/>
          <p:nvPr/>
        </p:nvSpPr>
        <p:spPr>
          <a:xfrm>
            <a:off x="1395048" y="5951536"/>
            <a:ext cx="800100" cy="413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/>
              <a:t>Camera</a:t>
            </a:r>
            <a:r>
              <a:rPr lang="de-CH" sz="900" dirty="0"/>
              <a:t> Frustum </a:t>
            </a:r>
            <a:r>
              <a:rPr lang="de-CH" sz="900" dirty="0" err="1"/>
              <a:t>Gizmo</a:t>
            </a:r>
            <a:endParaRPr lang="de-CH" sz="900" dirty="0"/>
          </a:p>
        </p:txBody>
      </p:sp>
      <p:sp>
        <p:nvSpPr>
          <p:cNvPr id="11" name="Rechteck 10"/>
          <p:cNvSpPr/>
          <p:nvPr/>
        </p:nvSpPr>
        <p:spPr>
          <a:xfrm>
            <a:off x="2473571" y="4129883"/>
            <a:ext cx="800100" cy="41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/>
              <a:t>Camera</a:t>
            </a:r>
            <a:r>
              <a:rPr lang="de-CH" sz="900" dirty="0"/>
              <a:t> Manager</a:t>
            </a:r>
            <a:endParaRPr lang="de-CH" sz="900" dirty="0"/>
          </a:p>
        </p:txBody>
      </p:sp>
      <p:sp>
        <p:nvSpPr>
          <p:cNvPr id="12" name="Rechteck 11"/>
          <p:cNvSpPr/>
          <p:nvPr/>
        </p:nvSpPr>
        <p:spPr>
          <a:xfrm>
            <a:off x="3552092" y="4129883"/>
            <a:ext cx="800100" cy="4132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Cave Main</a:t>
            </a:r>
            <a:endParaRPr lang="de-CH" sz="900" dirty="0"/>
          </a:p>
        </p:txBody>
      </p:sp>
      <p:sp>
        <p:nvSpPr>
          <p:cNvPr id="18" name="Rechteck 17"/>
          <p:cNvSpPr/>
          <p:nvPr/>
        </p:nvSpPr>
        <p:spPr>
          <a:xfrm>
            <a:off x="2473571" y="4743696"/>
            <a:ext cx="800100" cy="41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/>
              <a:t>Frustum Manager</a:t>
            </a:r>
            <a:endParaRPr lang="de-CH" sz="900" dirty="0"/>
          </a:p>
        </p:txBody>
      </p:sp>
      <p:sp>
        <p:nvSpPr>
          <p:cNvPr id="19" name="Rechteck 18"/>
          <p:cNvSpPr/>
          <p:nvPr/>
        </p:nvSpPr>
        <p:spPr>
          <a:xfrm>
            <a:off x="2473571" y="5356958"/>
            <a:ext cx="800100" cy="41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/>
              <a:t>Frustum</a:t>
            </a:r>
            <a:endParaRPr lang="de-CH" sz="900" dirty="0"/>
          </a:p>
        </p:txBody>
      </p:sp>
      <p:sp>
        <p:nvSpPr>
          <p:cNvPr id="26" name="Rechteck 25"/>
          <p:cNvSpPr/>
          <p:nvPr/>
        </p:nvSpPr>
        <p:spPr>
          <a:xfrm>
            <a:off x="7260647" y="4737380"/>
            <a:ext cx="800100" cy="4132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/>
              <a:t>One</a:t>
            </a:r>
            <a:r>
              <a:rPr lang="de-CH" sz="900" dirty="0"/>
              <a:t> Euro Filter</a:t>
            </a:r>
            <a:endParaRPr lang="de-CH" sz="900" dirty="0"/>
          </a:p>
        </p:txBody>
      </p:sp>
      <p:sp>
        <p:nvSpPr>
          <p:cNvPr id="27" name="Rechteck 26"/>
          <p:cNvSpPr/>
          <p:nvPr/>
        </p:nvSpPr>
        <p:spPr>
          <a:xfrm>
            <a:off x="6150223" y="5346520"/>
            <a:ext cx="800100" cy="4132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System Settings</a:t>
            </a:r>
            <a:endParaRPr lang="de-CH" sz="900" dirty="0"/>
          </a:p>
        </p:txBody>
      </p:sp>
      <p:sp>
        <p:nvSpPr>
          <p:cNvPr id="30" name="Rechteck 29"/>
          <p:cNvSpPr/>
          <p:nvPr/>
        </p:nvSpPr>
        <p:spPr>
          <a:xfrm>
            <a:off x="685968" y="1366012"/>
            <a:ext cx="1579685" cy="1147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801" dirty="0"/>
              <a:t>InputSimulator</a:t>
            </a:r>
          </a:p>
        </p:txBody>
      </p:sp>
      <p:sp>
        <p:nvSpPr>
          <p:cNvPr id="31" name="Rechteck 30"/>
          <p:cNvSpPr/>
          <p:nvPr/>
        </p:nvSpPr>
        <p:spPr>
          <a:xfrm>
            <a:off x="685968" y="7764334"/>
            <a:ext cx="2514601" cy="1147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801" dirty="0"/>
              <a:t>System</a:t>
            </a:r>
          </a:p>
        </p:txBody>
      </p:sp>
      <p:sp>
        <p:nvSpPr>
          <p:cNvPr id="33" name="Rechteck 32"/>
          <p:cNvSpPr/>
          <p:nvPr/>
        </p:nvSpPr>
        <p:spPr>
          <a:xfrm>
            <a:off x="7109302" y="1858383"/>
            <a:ext cx="800100" cy="427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Unity VRPN</a:t>
            </a:r>
            <a:endParaRPr lang="de-CH" sz="900" dirty="0"/>
          </a:p>
        </p:txBody>
      </p:sp>
      <p:sp>
        <p:nvSpPr>
          <p:cNvPr id="34" name="Rechteck 33"/>
          <p:cNvSpPr/>
          <p:nvPr/>
        </p:nvSpPr>
        <p:spPr>
          <a:xfrm>
            <a:off x="944604" y="1858382"/>
            <a:ext cx="800100" cy="413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Input Simulator</a:t>
            </a:r>
            <a:endParaRPr lang="de-CH" sz="900" dirty="0"/>
          </a:p>
        </p:txBody>
      </p:sp>
      <p:sp>
        <p:nvSpPr>
          <p:cNvPr id="35" name="Rechteck 34"/>
          <p:cNvSpPr/>
          <p:nvPr/>
        </p:nvSpPr>
        <p:spPr>
          <a:xfrm>
            <a:off x="924822" y="8254405"/>
            <a:ext cx="800100" cy="413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System Drawing</a:t>
            </a:r>
            <a:endParaRPr lang="de-CH" sz="900" dirty="0"/>
          </a:p>
        </p:txBody>
      </p:sp>
      <p:sp>
        <p:nvSpPr>
          <p:cNvPr id="36" name="Rechteck 35"/>
          <p:cNvSpPr/>
          <p:nvPr/>
        </p:nvSpPr>
        <p:spPr>
          <a:xfrm>
            <a:off x="1983560" y="8253301"/>
            <a:ext cx="800100" cy="413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System Windows Forms</a:t>
            </a:r>
            <a:endParaRPr lang="de-CH" sz="900" dirty="0"/>
          </a:p>
        </p:txBody>
      </p:sp>
      <p:sp>
        <p:nvSpPr>
          <p:cNvPr id="38" name="Rechteck 37"/>
          <p:cNvSpPr/>
          <p:nvPr/>
        </p:nvSpPr>
        <p:spPr>
          <a:xfrm>
            <a:off x="3903788" y="2937975"/>
            <a:ext cx="1855177" cy="4132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1" b="1" dirty="0"/>
              <a:t>Main </a:t>
            </a:r>
            <a:r>
              <a:rPr lang="de-CH" sz="1051" b="1" dirty="0" err="1"/>
              <a:t>Camera</a:t>
            </a:r>
            <a:endParaRPr lang="de-CH" sz="1051" b="1" dirty="0"/>
          </a:p>
        </p:txBody>
      </p:sp>
      <p:cxnSp>
        <p:nvCxnSpPr>
          <p:cNvPr id="40" name="Gerade Verbindung mit Pfeil 39"/>
          <p:cNvCxnSpPr>
            <a:endCxn id="9" idx="0"/>
          </p:cNvCxnSpPr>
          <p:nvPr/>
        </p:nvCxnSpPr>
        <p:spPr>
          <a:xfrm flipH="1">
            <a:off x="1795101" y="3316045"/>
            <a:ext cx="2121141" cy="81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9" idx="3"/>
            <a:endCxn id="11" idx="1"/>
          </p:cNvCxnSpPr>
          <p:nvPr/>
        </p:nvCxnSpPr>
        <p:spPr>
          <a:xfrm flipV="1">
            <a:off x="2195151" y="4336501"/>
            <a:ext cx="278421" cy="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1" idx="2"/>
            <a:endCxn id="18" idx="0"/>
          </p:cNvCxnSpPr>
          <p:nvPr/>
        </p:nvCxnSpPr>
        <p:spPr>
          <a:xfrm>
            <a:off x="2873621" y="4543121"/>
            <a:ext cx="0" cy="20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8" idx="2"/>
            <a:endCxn id="19" idx="0"/>
          </p:cNvCxnSpPr>
          <p:nvPr/>
        </p:nvCxnSpPr>
        <p:spPr>
          <a:xfrm>
            <a:off x="2873621" y="5156933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3" idx="2"/>
            <a:endCxn id="28" idx="0"/>
          </p:cNvCxnSpPr>
          <p:nvPr/>
        </p:nvCxnSpPr>
        <p:spPr>
          <a:xfrm>
            <a:off x="7509354" y="2285620"/>
            <a:ext cx="163404" cy="184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endCxn id="26" idx="0"/>
          </p:cNvCxnSpPr>
          <p:nvPr/>
        </p:nvCxnSpPr>
        <p:spPr>
          <a:xfrm flipH="1">
            <a:off x="7660697" y="4558231"/>
            <a:ext cx="12060" cy="17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28" idx="1"/>
            <a:endCxn id="6" idx="3"/>
          </p:cNvCxnSpPr>
          <p:nvPr/>
        </p:nvCxnSpPr>
        <p:spPr>
          <a:xfrm flipH="1">
            <a:off x="5849821" y="4336501"/>
            <a:ext cx="1422889" cy="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endCxn id="28" idx="2"/>
          </p:cNvCxnSpPr>
          <p:nvPr/>
        </p:nvCxnSpPr>
        <p:spPr>
          <a:xfrm flipV="1">
            <a:off x="7672757" y="4543121"/>
            <a:ext cx="0" cy="18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8" idx="3"/>
            <a:endCxn id="13" idx="1"/>
          </p:cNvCxnSpPr>
          <p:nvPr/>
        </p:nvCxnSpPr>
        <p:spPr>
          <a:xfrm>
            <a:off x="6950324" y="6158154"/>
            <a:ext cx="300404" cy="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8" idx="3"/>
            <a:endCxn id="25" idx="2"/>
          </p:cNvCxnSpPr>
          <p:nvPr/>
        </p:nvCxnSpPr>
        <p:spPr>
          <a:xfrm flipV="1">
            <a:off x="6950327" y="5759753"/>
            <a:ext cx="700453" cy="39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8" idx="1"/>
            <a:endCxn id="29" idx="3"/>
          </p:cNvCxnSpPr>
          <p:nvPr/>
        </p:nvCxnSpPr>
        <p:spPr>
          <a:xfrm flipH="1">
            <a:off x="5849819" y="6158154"/>
            <a:ext cx="300404" cy="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8" idx="0"/>
            <a:endCxn id="27" idx="2"/>
          </p:cNvCxnSpPr>
          <p:nvPr/>
        </p:nvCxnSpPr>
        <p:spPr>
          <a:xfrm flipV="1">
            <a:off x="6550272" y="5759756"/>
            <a:ext cx="0" cy="19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24" idx="1"/>
            <a:endCxn id="22" idx="3"/>
          </p:cNvCxnSpPr>
          <p:nvPr/>
        </p:nvCxnSpPr>
        <p:spPr>
          <a:xfrm flipH="1" flipV="1">
            <a:off x="4352195" y="5563578"/>
            <a:ext cx="697527" cy="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28" idx="1"/>
            <a:endCxn id="21" idx="3"/>
          </p:cNvCxnSpPr>
          <p:nvPr/>
        </p:nvCxnSpPr>
        <p:spPr>
          <a:xfrm flipH="1">
            <a:off x="4352192" y="4336503"/>
            <a:ext cx="2920516" cy="182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29" idx="1"/>
            <a:endCxn id="21" idx="3"/>
          </p:cNvCxnSpPr>
          <p:nvPr/>
        </p:nvCxnSpPr>
        <p:spPr>
          <a:xfrm flipH="1" flipV="1">
            <a:off x="4352195" y="6158154"/>
            <a:ext cx="697527" cy="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28" idx="1"/>
            <a:endCxn id="22" idx="0"/>
          </p:cNvCxnSpPr>
          <p:nvPr/>
        </p:nvCxnSpPr>
        <p:spPr>
          <a:xfrm flipH="1">
            <a:off x="3952143" y="4336502"/>
            <a:ext cx="3320565" cy="102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22" idx="0"/>
            <a:endCxn id="6" idx="2"/>
          </p:cNvCxnSpPr>
          <p:nvPr/>
        </p:nvCxnSpPr>
        <p:spPr>
          <a:xfrm flipV="1">
            <a:off x="3952144" y="4548068"/>
            <a:ext cx="1497627" cy="80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21" idx="0"/>
          </p:cNvCxnSpPr>
          <p:nvPr/>
        </p:nvCxnSpPr>
        <p:spPr>
          <a:xfrm flipV="1">
            <a:off x="3952144" y="4558230"/>
            <a:ext cx="1497627" cy="139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27" idx="1"/>
            <a:endCxn id="12" idx="3"/>
          </p:cNvCxnSpPr>
          <p:nvPr/>
        </p:nvCxnSpPr>
        <p:spPr>
          <a:xfrm flipH="1" flipV="1">
            <a:off x="4352192" y="4336501"/>
            <a:ext cx="1798030" cy="121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24" idx="3"/>
            <a:endCxn id="27" idx="1"/>
          </p:cNvCxnSpPr>
          <p:nvPr/>
        </p:nvCxnSpPr>
        <p:spPr>
          <a:xfrm flipV="1">
            <a:off x="5849819" y="5553141"/>
            <a:ext cx="300404" cy="1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29" idx="0"/>
            <a:endCxn id="27" idx="1"/>
          </p:cNvCxnSpPr>
          <p:nvPr/>
        </p:nvCxnSpPr>
        <p:spPr>
          <a:xfrm flipV="1">
            <a:off x="5449772" y="5553138"/>
            <a:ext cx="700453" cy="40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13" idx="0"/>
            <a:endCxn id="27" idx="3"/>
          </p:cNvCxnSpPr>
          <p:nvPr/>
        </p:nvCxnSpPr>
        <p:spPr>
          <a:xfrm flipH="1" flipV="1">
            <a:off x="6950327" y="5553138"/>
            <a:ext cx="700453" cy="40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25" idx="1"/>
            <a:endCxn id="27" idx="3"/>
          </p:cNvCxnSpPr>
          <p:nvPr/>
        </p:nvCxnSpPr>
        <p:spPr>
          <a:xfrm flipH="1">
            <a:off x="6950324" y="5553135"/>
            <a:ext cx="30040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21" idx="1"/>
            <a:endCxn id="7" idx="3"/>
          </p:cNvCxnSpPr>
          <p:nvPr/>
        </p:nvCxnSpPr>
        <p:spPr>
          <a:xfrm flipH="1">
            <a:off x="2195150" y="6158157"/>
            <a:ext cx="1356942" cy="63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19" idx="1"/>
            <a:endCxn id="10" idx="0"/>
          </p:cNvCxnSpPr>
          <p:nvPr/>
        </p:nvCxnSpPr>
        <p:spPr>
          <a:xfrm flipH="1">
            <a:off x="1795101" y="5563575"/>
            <a:ext cx="678471" cy="38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22" idx="1"/>
            <a:endCxn id="7" idx="3"/>
          </p:cNvCxnSpPr>
          <p:nvPr/>
        </p:nvCxnSpPr>
        <p:spPr>
          <a:xfrm flipH="1">
            <a:off x="2195150" y="5563576"/>
            <a:ext cx="1356942" cy="122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6" idx="1"/>
            <a:endCxn id="12" idx="3"/>
          </p:cNvCxnSpPr>
          <p:nvPr/>
        </p:nvCxnSpPr>
        <p:spPr>
          <a:xfrm flipH="1" flipV="1">
            <a:off x="4352195" y="4336501"/>
            <a:ext cx="697527" cy="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endCxn id="6" idx="1"/>
          </p:cNvCxnSpPr>
          <p:nvPr/>
        </p:nvCxnSpPr>
        <p:spPr>
          <a:xfrm>
            <a:off x="4352195" y="4316167"/>
            <a:ext cx="697527" cy="2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>
            <a:stCxn id="38" idx="2"/>
            <a:endCxn id="12" idx="0"/>
          </p:cNvCxnSpPr>
          <p:nvPr/>
        </p:nvCxnSpPr>
        <p:spPr>
          <a:xfrm flipH="1">
            <a:off x="3952143" y="3351214"/>
            <a:ext cx="879234" cy="77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/>
          <p:cNvCxnSpPr>
            <a:stCxn id="34" idx="2"/>
          </p:cNvCxnSpPr>
          <p:nvPr/>
        </p:nvCxnSpPr>
        <p:spPr>
          <a:xfrm>
            <a:off x="1344655" y="2271618"/>
            <a:ext cx="2601346" cy="185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>
            <a:stCxn id="35" idx="0"/>
            <a:endCxn id="21" idx="2"/>
          </p:cNvCxnSpPr>
          <p:nvPr/>
        </p:nvCxnSpPr>
        <p:spPr>
          <a:xfrm flipV="1">
            <a:off x="1324872" y="6364775"/>
            <a:ext cx="2627268" cy="188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>
            <a:stCxn id="36" idx="0"/>
            <a:endCxn id="21" idx="2"/>
          </p:cNvCxnSpPr>
          <p:nvPr/>
        </p:nvCxnSpPr>
        <p:spPr>
          <a:xfrm flipV="1">
            <a:off x="2383612" y="6364774"/>
            <a:ext cx="1568530" cy="188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7272708" y="4129885"/>
            <a:ext cx="800100" cy="4132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VRPN</a:t>
            </a:r>
            <a:endParaRPr lang="de-CH" sz="900" dirty="0"/>
          </a:p>
        </p:txBody>
      </p:sp>
      <p:sp>
        <p:nvSpPr>
          <p:cNvPr id="22" name="Rechteck 21"/>
          <p:cNvSpPr/>
          <p:nvPr/>
        </p:nvSpPr>
        <p:spPr>
          <a:xfrm>
            <a:off x="3552092" y="5356958"/>
            <a:ext cx="800100" cy="413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Eyes</a:t>
            </a:r>
            <a:endParaRPr lang="de-CH" sz="900" dirty="0"/>
          </a:p>
        </p:txBody>
      </p:sp>
      <p:sp>
        <p:nvSpPr>
          <p:cNvPr id="24" name="Rechteck 23"/>
          <p:cNvSpPr/>
          <p:nvPr/>
        </p:nvSpPr>
        <p:spPr>
          <a:xfrm>
            <a:off x="5049719" y="5361630"/>
            <a:ext cx="800100" cy="4132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Eyes Settings</a:t>
            </a:r>
            <a:endParaRPr lang="de-CH" sz="900" dirty="0"/>
          </a:p>
        </p:txBody>
      </p:sp>
      <p:sp>
        <p:nvSpPr>
          <p:cNvPr id="153" name="Rechteck 152"/>
          <p:cNvSpPr/>
          <p:nvPr/>
        </p:nvSpPr>
        <p:spPr>
          <a:xfrm>
            <a:off x="4497606" y="7765286"/>
            <a:ext cx="800100" cy="4132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/>
              <a:t>Einstellungs</a:t>
            </a:r>
            <a:r>
              <a:rPr lang="de-CH" sz="900" dirty="0"/>
              <a:t> Objekte</a:t>
            </a:r>
            <a:endParaRPr lang="de-CH" sz="900" dirty="0"/>
          </a:p>
        </p:txBody>
      </p:sp>
      <p:sp>
        <p:nvSpPr>
          <p:cNvPr id="155" name="Rechteck 154"/>
          <p:cNvSpPr/>
          <p:nvPr/>
        </p:nvSpPr>
        <p:spPr>
          <a:xfrm>
            <a:off x="5551732" y="7758628"/>
            <a:ext cx="800100" cy="413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Geräte Abbildungen</a:t>
            </a:r>
            <a:endParaRPr lang="de-CH" sz="900" dirty="0"/>
          </a:p>
        </p:txBody>
      </p:sp>
      <p:sp>
        <p:nvSpPr>
          <p:cNvPr id="156" name="Rechteck 155"/>
          <p:cNvSpPr/>
          <p:nvPr/>
        </p:nvSpPr>
        <p:spPr>
          <a:xfrm>
            <a:off x="6605856" y="7754371"/>
            <a:ext cx="800100" cy="41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/>
              <a:t>Kamera und Frustum Objekte</a:t>
            </a:r>
            <a:endParaRPr lang="de-CH" sz="900" dirty="0"/>
          </a:p>
        </p:txBody>
      </p:sp>
      <p:sp>
        <p:nvSpPr>
          <p:cNvPr id="157" name="Rechteck 156"/>
          <p:cNvSpPr/>
          <p:nvPr/>
        </p:nvSpPr>
        <p:spPr>
          <a:xfrm>
            <a:off x="3448382" y="7772089"/>
            <a:ext cx="800100" cy="4132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Hilfsobjekte</a:t>
            </a:r>
            <a:endParaRPr lang="de-CH" sz="900" dirty="0"/>
          </a:p>
        </p:txBody>
      </p:sp>
      <p:sp>
        <p:nvSpPr>
          <p:cNvPr id="158" name="Rechteck 157"/>
          <p:cNvSpPr/>
          <p:nvPr/>
        </p:nvSpPr>
        <p:spPr>
          <a:xfrm>
            <a:off x="5025357" y="8498225"/>
            <a:ext cx="800100" cy="4132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API und Haupt-objekte</a:t>
            </a:r>
            <a:endParaRPr lang="de-CH" sz="900" dirty="0"/>
          </a:p>
        </p:txBody>
      </p:sp>
      <p:sp>
        <p:nvSpPr>
          <p:cNvPr id="159" name="Rechteck 158"/>
          <p:cNvSpPr/>
          <p:nvPr/>
        </p:nvSpPr>
        <p:spPr>
          <a:xfrm>
            <a:off x="6058288" y="8496154"/>
            <a:ext cx="800100" cy="4132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VRPN Objekte</a:t>
            </a:r>
            <a:endParaRPr lang="de-CH" sz="900" dirty="0"/>
          </a:p>
        </p:txBody>
      </p:sp>
      <p:sp>
        <p:nvSpPr>
          <p:cNvPr id="160" name="Rechteck 159"/>
          <p:cNvSpPr/>
          <p:nvPr/>
        </p:nvSpPr>
        <p:spPr>
          <a:xfrm>
            <a:off x="7630253" y="7763122"/>
            <a:ext cx="800100" cy="413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Externe Libraries</a:t>
            </a:r>
            <a:endParaRPr lang="de-CH" sz="900" dirty="0"/>
          </a:p>
        </p:txBody>
      </p:sp>
      <p:sp>
        <p:nvSpPr>
          <p:cNvPr id="13" name="Rechteck 12"/>
          <p:cNvSpPr/>
          <p:nvPr/>
        </p:nvSpPr>
        <p:spPr>
          <a:xfrm>
            <a:off x="7250727" y="5959503"/>
            <a:ext cx="800100" cy="4132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Cave  Settings</a:t>
            </a:r>
            <a:endParaRPr lang="de-CH" sz="900" dirty="0"/>
          </a:p>
        </p:txBody>
      </p:sp>
      <p:sp>
        <p:nvSpPr>
          <p:cNvPr id="8" name="Rechteck 7"/>
          <p:cNvSpPr/>
          <p:nvPr/>
        </p:nvSpPr>
        <p:spPr>
          <a:xfrm>
            <a:off x="6150223" y="5951537"/>
            <a:ext cx="800100" cy="4132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/>
              <a:t>BasicSettings</a:t>
            </a:r>
            <a:endParaRPr lang="de-CH" sz="900" dirty="0"/>
          </a:p>
        </p:txBody>
      </p:sp>
      <p:cxnSp>
        <p:nvCxnSpPr>
          <p:cNvPr id="70" name="Gerade Verbindung mit Pfeil 69"/>
          <p:cNvCxnSpPr>
            <a:stCxn id="8" idx="1"/>
            <a:endCxn id="24" idx="2"/>
          </p:cNvCxnSpPr>
          <p:nvPr/>
        </p:nvCxnSpPr>
        <p:spPr>
          <a:xfrm flipH="1" flipV="1">
            <a:off x="5449772" y="5774869"/>
            <a:ext cx="700453" cy="38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5049719" y="5959503"/>
            <a:ext cx="800100" cy="4132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Wand Settings</a:t>
            </a:r>
            <a:endParaRPr lang="de-CH" sz="900" dirty="0"/>
          </a:p>
        </p:txBody>
      </p:sp>
      <p:sp>
        <p:nvSpPr>
          <p:cNvPr id="21" name="Rechteck 20"/>
          <p:cNvSpPr/>
          <p:nvPr/>
        </p:nvSpPr>
        <p:spPr>
          <a:xfrm>
            <a:off x="3552092" y="5951536"/>
            <a:ext cx="800100" cy="413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Wand</a:t>
            </a:r>
            <a:endParaRPr lang="de-CH" sz="900" dirty="0"/>
          </a:p>
        </p:txBody>
      </p:sp>
      <p:sp>
        <p:nvSpPr>
          <p:cNvPr id="25" name="Rechteck 24"/>
          <p:cNvSpPr/>
          <p:nvPr/>
        </p:nvSpPr>
        <p:spPr>
          <a:xfrm>
            <a:off x="7250727" y="5346517"/>
            <a:ext cx="800100" cy="4132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/>
              <a:t>Seconday</a:t>
            </a:r>
            <a:r>
              <a:rPr lang="de-CH" sz="900" dirty="0"/>
              <a:t> </a:t>
            </a:r>
            <a:r>
              <a:rPr lang="de-CH" sz="900" dirty="0" err="1"/>
              <a:t>Camera</a:t>
            </a:r>
            <a:r>
              <a:rPr lang="de-CH" sz="900" dirty="0"/>
              <a:t> Settings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10871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</Words>
  <Application>Microsoft Office PowerPoint</Application>
  <PresentationFormat>Benutzerdefiniert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Julien Villiger</cp:lastModifiedBy>
  <cp:revision>21</cp:revision>
  <dcterms:created xsi:type="dcterms:W3CDTF">2016-01-17T20:04:55Z</dcterms:created>
  <dcterms:modified xsi:type="dcterms:W3CDTF">2016-01-18T15:49:45Z</dcterms:modified>
</cp:coreProperties>
</file>