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2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75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9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4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85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57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84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1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93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61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6B9E-ECC9-4F9D-8B20-F7103BF487C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17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UnityCAVE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935418" y="2155216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</a:t>
            </a:r>
            <a:endParaRPr lang="de-CH" sz="900" dirty="0"/>
          </a:p>
        </p:txBody>
      </p:sp>
      <p:sp>
        <p:nvSpPr>
          <p:cNvPr id="7" name="Rechteck 6"/>
          <p:cNvSpPr/>
          <p:nvPr/>
        </p:nvSpPr>
        <p:spPr>
          <a:xfrm>
            <a:off x="1280749" y="4603868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Debug</a:t>
            </a:r>
            <a:r>
              <a:rPr lang="de-CH" sz="900" dirty="0" smtClean="0"/>
              <a:t> </a:t>
            </a:r>
            <a:r>
              <a:rPr lang="de-CH" sz="900" dirty="0" err="1" smtClean="0"/>
              <a:t>Mover</a:t>
            </a:r>
            <a:endParaRPr lang="de-CH" sz="900" dirty="0"/>
          </a:p>
        </p:txBody>
      </p:sp>
      <p:sp>
        <p:nvSpPr>
          <p:cNvPr id="9" name="Rechteck 8"/>
          <p:cNvSpPr/>
          <p:nvPr/>
        </p:nvSpPr>
        <p:spPr>
          <a:xfrm>
            <a:off x="1280749" y="2155216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Container</a:t>
            </a:r>
            <a:endParaRPr lang="de-CH" sz="900" dirty="0"/>
          </a:p>
        </p:txBody>
      </p:sp>
      <p:sp>
        <p:nvSpPr>
          <p:cNvPr id="10" name="Rechteck 9"/>
          <p:cNvSpPr/>
          <p:nvPr/>
        </p:nvSpPr>
        <p:spPr>
          <a:xfrm>
            <a:off x="1280749" y="3971923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Frustum </a:t>
            </a:r>
            <a:r>
              <a:rPr lang="de-CH" sz="900" dirty="0" err="1" smtClean="0"/>
              <a:t>Gizmo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2359270" y="2150269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Manager</a:t>
            </a:r>
            <a:endParaRPr lang="de-CH" sz="900" dirty="0"/>
          </a:p>
        </p:txBody>
      </p:sp>
      <p:sp>
        <p:nvSpPr>
          <p:cNvPr id="12" name="Rechteck 11"/>
          <p:cNvSpPr/>
          <p:nvPr/>
        </p:nvSpPr>
        <p:spPr>
          <a:xfrm>
            <a:off x="3437791" y="2150269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Main</a:t>
            </a:r>
            <a:endParaRPr lang="de-CH" sz="900" dirty="0"/>
          </a:p>
        </p:txBody>
      </p:sp>
      <p:sp>
        <p:nvSpPr>
          <p:cNvPr id="18" name="Rechteck 17"/>
          <p:cNvSpPr/>
          <p:nvPr/>
        </p:nvSpPr>
        <p:spPr>
          <a:xfrm>
            <a:off x="2359270" y="2764082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 Manager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2359270" y="3377344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</a:t>
            </a:r>
            <a:endParaRPr lang="de-CH" sz="900" dirty="0"/>
          </a:p>
        </p:txBody>
      </p:sp>
      <p:sp>
        <p:nvSpPr>
          <p:cNvPr id="21" name="Rechteck 20"/>
          <p:cNvSpPr/>
          <p:nvPr/>
        </p:nvSpPr>
        <p:spPr>
          <a:xfrm>
            <a:off x="3437791" y="3971923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6" name="Rechteck 25"/>
          <p:cNvSpPr/>
          <p:nvPr/>
        </p:nvSpPr>
        <p:spPr>
          <a:xfrm>
            <a:off x="7136426" y="215026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One</a:t>
            </a:r>
            <a:r>
              <a:rPr lang="de-CH" sz="900" dirty="0" smtClean="0"/>
              <a:t> Euro Filter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38" name="Rechteck 37"/>
          <p:cNvSpPr/>
          <p:nvPr/>
        </p:nvSpPr>
        <p:spPr>
          <a:xfrm>
            <a:off x="3789486" y="958362"/>
            <a:ext cx="1855176" cy="4132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 smtClean="0"/>
              <a:t>Main </a:t>
            </a:r>
            <a:r>
              <a:rPr lang="de-CH" sz="1050" b="1" dirty="0" err="1" smtClean="0"/>
              <a:t>Camera</a:t>
            </a:r>
            <a:endParaRPr lang="de-CH" sz="1050" b="1" dirty="0"/>
          </a:p>
        </p:txBody>
      </p:sp>
      <p:cxnSp>
        <p:nvCxnSpPr>
          <p:cNvPr id="40" name="Gerade Verbindung mit Pfeil 39"/>
          <p:cNvCxnSpPr>
            <a:endCxn id="9" idx="0"/>
          </p:cNvCxnSpPr>
          <p:nvPr/>
        </p:nvCxnSpPr>
        <p:spPr>
          <a:xfrm flipH="1">
            <a:off x="1680799" y="1336432"/>
            <a:ext cx="2121142" cy="81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9" idx="3"/>
            <a:endCxn id="11" idx="1"/>
          </p:cNvCxnSpPr>
          <p:nvPr/>
        </p:nvCxnSpPr>
        <p:spPr>
          <a:xfrm flipV="1">
            <a:off x="2080849" y="2356888"/>
            <a:ext cx="278421" cy="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1" idx="2"/>
            <a:endCxn id="18" idx="0"/>
          </p:cNvCxnSpPr>
          <p:nvPr/>
        </p:nvCxnSpPr>
        <p:spPr>
          <a:xfrm>
            <a:off x="2759320" y="2563507"/>
            <a:ext cx="0" cy="20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8" idx="2"/>
            <a:endCxn id="19" idx="0"/>
          </p:cNvCxnSpPr>
          <p:nvPr/>
        </p:nvCxnSpPr>
        <p:spPr>
          <a:xfrm>
            <a:off x="2759320" y="3177320"/>
            <a:ext cx="0" cy="20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3" idx="1"/>
            <a:endCxn id="28" idx="3"/>
          </p:cNvCxnSpPr>
          <p:nvPr/>
        </p:nvCxnSpPr>
        <p:spPr>
          <a:xfrm flipH="1">
            <a:off x="7936526" y="1384789"/>
            <a:ext cx="879960" cy="158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8" idx="0"/>
            <a:endCxn id="26" idx="2"/>
          </p:cNvCxnSpPr>
          <p:nvPr/>
        </p:nvCxnSpPr>
        <p:spPr>
          <a:xfrm flipV="1">
            <a:off x="7536476" y="2563507"/>
            <a:ext cx="0" cy="1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8" idx="1"/>
            <a:endCxn id="6" idx="3"/>
          </p:cNvCxnSpPr>
          <p:nvPr/>
        </p:nvCxnSpPr>
        <p:spPr>
          <a:xfrm flipH="1" flipV="1">
            <a:off x="5735518" y="2361835"/>
            <a:ext cx="1400908" cy="60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26" idx="2"/>
            <a:endCxn id="28" idx="0"/>
          </p:cNvCxnSpPr>
          <p:nvPr/>
        </p:nvCxnSpPr>
        <p:spPr>
          <a:xfrm>
            <a:off x="7536476" y="2563507"/>
            <a:ext cx="0" cy="1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8" idx="3"/>
            <a:endCxn id="13" idx="1"/>
          </p:cNvCxnSpPr>
          <p:nvPr/>
        </p:nvCxnSpPr>
        <p:spPr>
          <a:xfrm>
            <a:off x="6836022" y="4178542"/>
            <a:ext cx="300404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3"/>
            <a:endCxn id="25" idx="2"/>
          </p:cNvCxnSpPr>
          <p:nvPr/>
        </p:nvCxnSpPr>
        <p:spPr>
          <a:xfrm flipV="1">
            <a:off x="6836022" y="3780140"/>
            <a:ext cx="700454" cy="39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8" idx="1"/>
            <a:endCxn id="29" idx="3"/>
          </p:cNvCxnSpPr>
          <p:nvPr/>
        </p:nvCxnSpPr>
        <p:spPr>
          <a:xfrm flipH="1">
            <a:off x="5735518" y="4178542"/>
            <a:ext cx="300404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8" idx="0"/>
            <a:endCxn id="27" idx="2"/>
          </p:cNvCxnSpPr>
          <p:nvPr/>
        </p:nvCxnSpPr>
        <p:spPr>
          <a:xfrm flipV="1">
            <a:off x="6435972" y="3780143"/>
            <a:ext cx="0" cy="19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24" idx="1"/>
            <a:endCxn id="22" idx="3"/>
          </p:cNvCxnSpPr>
          <p:nvPr/>
        </p:nvCxnSpPr>
        <p:spPr>
          <a:xfrm flipH="1" flipV="1">
            <a:off x="4237891" y="3583963"/>
            <a:ext cx="697527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28" idx="1"/>
            <a:endCxn id="21" idx="3"/>
          </p:cNvCxnSpPr>
          <p:nvPr/>
        </p:nvCxnSpPr>
        <p:spPr>
          <a:xfrm flipH="1">
            <a:off x="4237891" y="2965754"/>
            <a:ext cx="2898535" cy="12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9" idx="1"/>
            <a:endCxn id="21" idx="3"/>
          </p:cNvCxnSpPr>
          <p:nvPr/>
        </p:nvCxnSpPr>
        <p:spPr>
          <a:xfrm flipH="1" flipV="1">
            <a:off x="4237891" y="4178542"/>
            <a:ext cx="697527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8" idx="1"/>
            <a:endCxn id="22" idx="0"/>
          </p:cNvCxnSpPr>
          <p:nvPr/>
        </p:nvCxnSpPr>
        <p:spPr>
          <a:xfrm flipH="1">
            <a:off x="3837841" y="2965754"/>
            <a:ext cx="3298585" cy="41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22" idx="0"/>
            <a:endCxn id="6" idx="2"/>
          </p:cNvCxnSpPr>
          <p:nvPr/>
        </p:nvCxnSpPr>
        <p:spPr>
          <a:xfrm flipV="1">
            <a:off x="3837841" y="2568454"/>
            <a:ext cx="1497627" cy="80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1" idx="0"/>
          </p:cNvCxnSpPr>
          <p:nvPr/>
        </p:nvCxnSpPr>
        <p:spPr>
          <a:xfrm flipV="1">
            <a:off x="3837841" y="2578617"/>
            <a:ext cx="1497627" cy="13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27" idx="1"/>
            <a:endCxn id="12" idx="3"/>
          </p:cNvCxnSpPr>
          <p:nvPr/>
        </p:nvCxnSpPr>
        <p:spPr>
          <a:xfrm flipH="1" flipV="1">
            <a:off x="4237891" y="2356888"/>
            <a:ext cx="1798031" cy="121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24" idx="3"/>
            <a:endCxn id="27" idx="1"/>
          </p:cNvCxnSpPr>
          <p:nvPr/>
        </p:nvCxnSpPr>
        <p:spPr>
          <a:xfrm flipV="1">
            <a:off x="5735518" y="3573524"/>
            <a:ext cx="300404" cy="1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9" idx="0"/>
            <a:endCxn id="27" idx="1"/>
          </p:cNvCxnSpPr>
          <p:nvPr/>
        </p:nvCxnSpPr>
        <p:spPr>
          <a:xfrm flipV="1">
            <a:off x="5335468" y="3573524"/>
            <a:ext cx="700454" cy="40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13" idx="0"/>
            <a:endCxn id="27" idx="3"/>
          </p:cNvCxnSpPr>
          <p:nvPr/>
        </p:nvCxnSpPr>
        <p:spPr>
          <a:xfrm flipH="1" flipV="1">
            <a:off x="6836022" y="3573524"/>
            <a:ext cx="700454" cy="40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25" idx="1"/>
            <a:endCxn id="27" idx="3"/>
          </p:cNvCxnSpPr>
          <p:nvPr/>
        </p:nvCxnSpPr>
        <p:spPr>
          <a:xfrm flipH="1">
            <a:off x="6836022" y="3573521"/>
            <a:ext cx="30040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21" idx="1"/>
            <a:endCxn id="7" idx="3"/>
          </p:cNvCxnSpPr>
          <p:nvPr/>
        </p:nvCxnSpPr>
        <p:spPr>
          <a:xfrm flipH="1">
            <a:off x="2080849" y="4178542"/>
            <a:ext cx="1356942" cy="63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9" idx="1"/>
            <a:endCxn id="10" idx="0"/>
          </p:cNvCxnSpPr>
          <p:nvPr/>
        </p:nvCxnSpPr>
        <p:spPr>
          <a:xfrm flipH="1">
            <a:off x="1680799" y="3583963"/>
            <a:ext cx="678471" cy="38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22" idx="1"/>
            <a:endCxn id="7" idx="3"/>
          </p:cNvCxnSpPr>
          <p:nvPr/>
        </p:nvCxnSpPr>
        <p:spPr>
          <a:xfrm flipH="1">
            <a:off x="2080849" y="3583963"/>
            <a:ext cx="1356942" cy="12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6" idx="1"/>
            <a:endCxn id="12" idx="3"/>
          </p:cNvCxnSpPr>
          <p:nvPr/>
        </p:nvCxnSpPr>
        <p:spPr>
          <a:xfrm flipH="1" flipV="1">
            <a:off x="4237891" y="2356888"/>
            <a:ext cx="697527" cy="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endCxn id="6" idx="1"/>
          </p:cNvCxnSpPr>
          <p:nvPr/>
        </p:nvCxnSpPr>
        <p:spPr>
          <a:xfrm>
            <a:off x="4237891" y="2336554"/>
            <a:ext cx="697527" cy="2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38" idx="2"/>
            <a:endCxn id="12" idx="0"/>
          </p:cNvCxnSpPr>
          <p:nvPr/>
        </p:nvCxnSpPr>
        <p:spPr>
          <a:xfrm flipH="1">
            <a:off x="3837841" y="1371600"/>
            <a:ext cx="879233" cy="7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34" idx="1"/>
            <a:endCxn id="12" idx="2"/>
          </p:cNvCxnSpPr>
          <p:nvPr/>
        </p:nvCxnSpPr>
        <p:spPr>
          <a:xfrm flipH="1" flipV="1">
            <a:off x="3837841" y="2563507"/>
            <a:ext cx="4978645" cy="13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stCxn id="35" idx="1"/>
            <a:endCxn id="21" idx="2"/>
          </p:cNvCxnSpPr>
          <p:nvPr/>
        </p:nvCxnSpPr>
        <p:spPr>
          <a:xfrm flipH="1">
            <a:off x="3837841" y="4195289"/>
            <a:ext cx="4972777" cy="18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36" idx="1"/>
            <a:endCxn id="21" idx="2"/>
          </p:cNvCxnSpPr>
          <p:nvPr/>
        </p:nvCxnSpPr>
        <p:spPr>
          <a:xfrm flipH="1" flipV="1">
            <a:off x="3837841" y="4385161"/>
            <a:ext cx="4972777" cy="40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136426" y="275913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VRPN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437791" y="3377344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1820009" y="5825996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Geräte Abbildungen</a:t>
            </a:r>
            <a:endParaRPr lang="de-CH" sz="900" dirty="0"/>
          </a:p>
        </p:txBody>
      </p:sp>
      <p:sp>
        <p:nvSpPr>
          <p:cNvPr id="156" name="Rechteck 155"/>
          <p:cNvSpPr/>
          <p:nvPr/>
        </p:nvSpPr>
        <p:spPr>
          <a:xfrm>
            <a:off x="3077309" y="5825996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Kamera und Frustum Objekte</a:t>
            </a:r>
            <a:endParaRPr lang="de-CH" sz="900" dirty="0"/>
          </a:p>
        </p:txBody>
      </p:sp>
      <p:sp>
        <p:nvSpPr>
          <p:cNvPr id="157" name="Rechteck 156"/>
          <p:cNvSpPr/>
          <p:nvPr/>
        </p:nvSpPr>
        <p:spPr>
          <a:xfrm>
            <a:off x="4336806" y="5828190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Hilfsobjekte</a:t>
            </a:r>
            <a:endParaRPr lang="de-CH" sz="900" dirty="0"/>
          </a:p>
        </p:txBody>
      </p:sp>
      <p:sp>
        <p:nvSpPr>
          <p:cNvPr id="158" name="Rechteck 157"/>
          <p:cNvSpPr/>
          <p:nvPr/>
        </p:nvSpPr>
        <p:spPr>
          <a:xfrm>
            <a:off x="5599970" y="5826257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 und Haupt-objekte</a:t>
            </a:r>
            <a:endParaRPr lang="de-CH" sz="900" dirty="0"/>
          </a:p>
        </p:txBody>
      </p:sp>
      <p:sp>
        <p:nvSpPr>
          <p:cNvPr id="159" name="Rechteck 158"/>
          <p:cNvSpPr/>
          <p:nvPr/>
        </p:nvSpPr>
        <p:spPr>
          <a:xfrm>
            <a:off x="6859467" y="5830941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VRPN 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118964" y="5818565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cxnSp>
        <p:nvCxnSpPr>
          <p:cNvPr id="70" name="Gerade Verbindung mit Pfeil 69"/>
          <p:cNvCxnSpPr>
            <a:stCxn id="8" idx="1"/>
            <a:endCxn id="24" idx="2"/>
          </p:cNvCxnSpPr>
          <p:nvPr/>
        </p:nvCxnSpPr>
        <p:spPr>
          <a:xfrm flipH="1" flipV="1">
            <a:off x="5335468" y="3795253"/>
            <a:ext cx="700454" cy="38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10871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17</cp:revision>
  <dcterms:created xsi:type="dcterms:W3CDTF">2016-01-17T20:04:55Z</dcterms:created>
  <dcterms:modified xsi:type="dcterms:W3CDTF">2016-01-17T21:19:58Z</dcterms:modified>
</cp:coreProperties>
</file>