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50" d="100"/>
          <a:sy n="50" d="100"/>
        </p:scale>
        <p:origin x="36" y="-396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420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Das Resultat der Arbeit ist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Package, welches mit wenigen Klicks in die eigene Applikation integriert werden kann und mit Drag &amp; Drop aktiviert wird. Um eine möglichst grosse Bandbreite an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Anwendungen abdecken zu können, werden etliche Einstellungs-möglichkeiten zu Verfügung gestellt. So können beispielsweise zusätzliche Kameras individuell platziert oder die Darstellung der </a:t>
            </a:r>
            <a:r>
              <a:rPr lang="de-CH" altLang="de-DE" sz="2400" dirty="0" smtClean="0">
                <a:latin typeface="Lucida Sans" pitchFamily="34" charset="0"/>
              </a:rPr>
              <a:t>GUI-Elemente </a:t>
            </a:r>
            <a:r>
              <a:rPr lang="de-CH" altLang="de-DE" sz="2400" dirty="0" smtClean="0">
                <a:latin typeface="Lucida Sans" pitchFamily="34" charset="0"/>
              </a:rPr>
              <a:t>auf eine CAVE-Leinwand fixiert werden. Weiter sind die Buttons </a:t>
            </a:r>
            <a:r>
              <a:rPr lang="de-CH" altLang="de-DE" sz="2400" dirty="0">
                <a:latin typeface="Lucida Sans" pitchFamily="34" charset="0"/>
              </a:rPr>
              <a:t>auf dem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 Wand, dem primären Inputgerät, frei zuordenbar, um der eigenen Applikation zu entsprechen. Falls auf Wunsch nur spezifische Achsen bei der Weiterverarbeitung der Devices beachtet werden sollen, können diese auch frei ein- und ausgeschaltet werden.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err="1" smtClean="0">
                <a:latin typeface="Lucida Sans" pitchFamily="34" charset="0"/>
              </a:rPr>
              <a:t>Viewfrustum</a:t>
            </a:r>
            <a:r>
              <a:rPr lang="de-CH" altLang="de-DE" sz="2400" dirty="0" smtClean="0">
                <a:latin typeface="Lucida Sans" pitchFamily="34" charset="0"/>
              </a:rPr>
              <a:t>-Transformation, welche basierend auf der Position des Benutzers im CAVE berechnet wird, gewährleistet eine realistische Perspektive im virtuellen Raum und lässt den Benutzer in die künstliche Welt eintauchen.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Zwei eigens erstellte Beispielapplikationen stehen zur Verfügung,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um die Möglichkeiten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des CAVEs zusammen mit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Unity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, dem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Plugin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und dem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Trackingsystem zu demonstrieren. </a:t>
            </a:r>
            <a:r>
              <a:rPr lang="de-CH" altLang="de-DE" sz="2400" dirty="0" smtClean="0">
                <a:latin typeface="Lucida Sans" pitchFamily="34" charset="0"/>
              </a:rPr>
              <a:t>Dank der Einfachheit des </a:t>
            </a:r>
            <a:r>
              <a:rPr lang="de-CH" altLang="de-DE" sz="2400" dirty="0" err="1" smtClean="0">
                <a:latin typeface="Lucida Sans" pitchFamily="34" charset="0"/>
              </a:rPr>
              <a:t>Plugins</a:t>
            </a:r>
            <a:r>
              <a:rPr lang="de-CH" altLang="de-DE" sz="2400" dirty="0" smtClean="0">
                <a:latin typeface="Lucida Sans" pitchFamily="34" charset="0"/>
              </a:rPr>
              <a:t> können erstellte 3D Modelle innert kurzer Zeit hautnah erlebt werden, was auch für andere Abteilungen der BFH von grossem Nutzen sein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38" y="11616800"/>
            <a:ext cx="7957416" cy="54819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7" y="6419116"/>
            <a:ext cx="17084424" cy="10395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937998"/>
            <a:ext cx="17160623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Ausgangslage und </a:t>
            </a:r>
            <a:r>
              <a:rPr lang="de-CH" altLang="de-DE" sz="4400" dirty="0">
                <a:solidFill>
                  <a:srgbClr val="697D91"/>
                </a:solidFill>
                <a:latin typeface="Lucida Sans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Neben der bestehenden CAVE Cluster-Rendering Lösung soll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3D </a:t>
            </a:r>
            <a:r>
              <a:rPr lang="de-CH" altLang="de-DE" sz="2400" dirty="0" err="1" smtClean="0">
                <a:latin typeface="Lucida Sans" pitchFamily="34" charset="0"/>
              </a:rPr>
              <a:t>Render</a:t>
            </a:r>
            <a:r>
              <a:rPr lang="de-CH" altLang="de-DE" sz="2400" dirty="0" smtClean="0">
                <a:latin typeface="Lucida Sans" pitchFamily="34" charset="0"/>
              </a:rPr>
              <a:t>-Server in Betrieb genommen werden, um der zunehmenden Bedeutung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im </a:t>
            </a:r>
            <a:r>
              <a:rPr lang="de-CH" altLang="de-DE" sz="2400" dirty="0" err="1" smtClean="0">
                <a:latin typeface="Lucida Sans" pitchFamily="34" charset="0"/>
              </a:rPr>
              <a:t>CPVRLab</a:t>
            </a:r>
            <a:r>
              <a:rPr lang="de-CH" altLang="de-DE" sz="2400" dirty="0" smtClean="0">
                <a:latin typeface="Lucida Sans" pitchFamily="34" charset="0"/>
              </a:rPr>
              <a:t> und im Unterricht Rechnung zu tragen. Bestehende oder neue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Applikationen sollen möglichst einfach in das Multi-Screen Rendering Setup des CAVEs integriert werden können. Das Trackingsystem von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, um die Position des Benutzers im CAVE ermitteln zu können, soll ebenfalls mit der neuen Lösung zum Einsatz kommen. Die Aufnahme der verschiedenen </a:t>
            </a:r>
            <a:r>
              <a:rPr lang="de-CH" altLang="de-DE" sz="2400" dirty="0" err="1" smtClean="0">
                <a:latin typeface="Lucida Sans" pitchFamily="34" charset="0"/>
              </a:rPr>
              <a:t>Trackingdevices</a:t>
            </a:r>
            <a:r>
              <a:rPr lang="de-CH" altLang="de-DE" sz="2400" dirty="0" smtClean="0">
                <a:latin typeface="Lucida Sans" pitchFamily="34" charset="0"/>
              </a:rPr>
              <a:t> mittels Infrarotkameras soll dazu dienen, die virtuellen Kameras der Applikation entsprechend zu setzen und die Anwendung weitgehend bedienen zu können.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Der Hauptbestandteil der Umsetzung </a:t>
            </a:r>
            <a:r>
              <a:rPr lang="de-CH" altLang="de-DE" sz="2400" dirty="0" smtClean="0">
                <a:latin typeface="Lucida Sans" pitchFamily="34" charset="0"/>
              </a:rPr>
              <a:t>ist die </a:t>
            </a:r>
            <a:r>
              <a:rPr lang="de-CH" altLang="de-DE" sz="2400" dirty="0" smtClean="0">
                <a:latin typeface="Lucida Sans" pitchFamily="34" charset="0"/>
              </a:rPr>
              <a:t>virtuelle Abbildung der Komponenten. Mit Hilfe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</a:t>
            </a:r>
            <a:r>
              <a:rPr lang="de-CH" altLang="de-DE" sz="2400" dirty="0" smtClean="0">
                <a:latin typeface="Lucida Sans" pitchFamily="34" charset="0"/>
              </a:rPr>
              <a:t>wird die </a:t>
            </a:r>
            <a:r>
              <a:rPr lang="de-CH" altLang="de-DE" sz="2400" dirty="0" smtClean="0">
                <a:latin typeface="Lucida Sans" pitchFamily="34" charset="0"/>
              </a:rPr>
              <a:t>Weiterverarbeitung und Interpretation vereinfacht und ist somit Basis </a:t>
            </a:r>
            <a:r>
              <a:rPr lang="de-CH" altLang="de-DE" sz="2400" dirty="0" smtClean="0">
                <a:latin typeface="Lucida Sans" pitchFamily="34" charset="0"/>
              </a:rPr>
              <a:t>für sämtliche Manipulationen </a:t>
            </a:r>
            <a:r>
              <a:rPr lang="de-CH" altLang="de-DE" sz="2400" dirty="0" smtClean="0">
                <a:latin typeface="Lucida Sans" pitchFamily="34" charset="0"/>
              </a:rPr>
              <a:t>der Applikation.</a:t>
            </a: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Times New Roman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38</cp:revision>
  <cp:lastPrinted>2014-04-10T14:38:53Z</cp:lastPrinted>
  <dcterms:created xsi:type="dcterms:W3CDTF">2014-04-01T09:39:32Z</dcterms:created>
  <dcterms:modified xsi:type="dcterms:W3CDTF">2016-01-02T13:36:47Z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