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75" d="100"/>
          <a:sy n="75" d="100"/>
        </p:scale>
        <p:origin x="15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A777-62A3-45B3-9DF1-963AE0A9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B90A7F-3AF0-4775-B2F7-77806E3A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252F8-797E-46AD-B12D-D86C5701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F4B9-E697-4BAD-A7F8-C236C34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D41BF-B211-4953-AB65-97007C7A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8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02AFC-C487-4B84-B618-D2B105B5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94420-4741-487C-96AE-5D8F43C83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A3114-EE5D-4A48-AEC5-2B215623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AB1DB-7A96-4E08-A35C-DAADF2B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AF506F-315D-49DA-AF06-3AF5E31B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49215F-EB9B-4DF7-AFC0-A37C73B1C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462CC-4C2E-4EBC-9DAF-D9EEF277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52FAD-E96A-4AEF-8F68-A4899BDB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0FD5B-48F5-4D70-928C-866C5E0F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011E2-F54F-4406-816C-A800AB37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77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06428-EDA7-4A70-80EE-2BCBEA90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8BB9B-10E7-4786-9A0D-F80A7D37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1810A-E05C-4B17-89F1-22108781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64715-FE48-481D-9EC7-C5F175F8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21B4B-A283-464C-8A6C-DCF01C1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9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7C740-DAC0-40E2-9F19-84283608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4E605E-EC94-4E68-928B-03959FAE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189E1-9F54-4E43-B7AF-513598EF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8290-D67F-4F2E-96F6-E905E003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5B0A5-F7AA-43A6-A86F-2C5DD3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5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7E066-5060-43A8-A9A6-44CC3526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5CE16-68C7-425C-8F08-F88278523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547698-1743-4567-82E5-0F60DB95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3FDC3B-E6E6-4F8B-8C70-296E96DB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39D67B-EDAE-4019-B194-A4EF0E5A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C32E7-8BEC-470E-BE0C-24C52D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10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2D88D-9280-4738-9DE9-3C193921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FE1B82-BE9E-4B8B-BEF7-365958A5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D3A292-EA92-4BE1-A812-15D41BF9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BBBF51-CC52-4F89-9124-AC0D003B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E492A-6CF5-4309-B50A-F5A6D0EB2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464819-2521-4E09-A49E-3FF0686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B8E9B4-603F-4FF8-92AD-F6A81E54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4D736D-7A81-4D8C-9E69-C6646699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6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AE854-7AD5-474B-B043-A306662C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1F4D96-B413-42CC-BCF1-B671A02D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D264E8-7F65-4934-B072-15D03004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CF628D-3F59-4130-B273-51BC44E6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68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AF149F-4431-4A2B-9707-60B7008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07A408-6D43-4173-8FAF-2032939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A4376-4F38-434A-936C-4AFA6FBB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87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4D58-D342-423F-BB4A-D84CE861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36F40-F777-4D26-85E2-B6A6C73A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54AA2A-449C-446C-AD89-CE67DA9E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633D9-7E17-43B0-9BDF-3846C265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6F42F-A0D9-419C-A3AA-01060F7E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2AB14-4BF0-4262-9260-EEF1ABFF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4C7E-84ED-483D-A61D-F5B8C8F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241755-90A4-4FC9-9455-89C29C514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CE619-4C2B-48D4-ACAA-140EA973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4109F-9822-4506-983C-DE79DC97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C93626-6EFD-4534-A34F-55D5028E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40D96-65F7-493B-98DA-45C488F3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4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EFA29D-31CE-4607-93E8-9CB37DE1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4310D-D201-4C2A-BBF2-7EA3CF82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F659-74E8-4B6C-9C80-E6C29FC9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8996-2217-440E-88EB-DCBD43F1D2C9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6AF59-C9B2-4533-A21A-CB46084CA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28896-61B0-43C5-9259-B6D505B1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BB7F-CB82-4258-93C3-2EC43D38B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54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2.glb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17/06/relationships/model3d" Target="../media/model3d4.glb"/><Relationship Id="rId4" Type="http://schemas.microsoft.com/office/2017/06/relationships/model3d" Target="../media/model3d1.glb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Aktualisieren">
            <a:extLst>
              <a:ext uri="{FF2B5EF4-FFF2-40B4-BE49-F238E27FC236}">
                <a16:creationId xmlns:a16="http://schemas.microsoft.com/office/drawing/2014/main" id="{367A8AD9-90D9-417E-8D67-3888C6BA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65" y="2605313"/>
            <a:ext cx="3206262" cy="320626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-Modell 13">
                <a:extLst>
                  <a:ext uri="{FF2B5EF4-FFF2-40B4-BE49-F238E27FC236}">
                    <a16:creationId xmlns:a16="http://schemas.microsoft.com/office/drawing/2014/main" id="{A144C539-EF10-4FC5-8C2F-69DF0B7023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3066442"/>
                  </p:ext>
                </p:extLst>
              </p:nvPr>
            </p:nvGraphicFramePr>
            <p:xfrm>
              <a:off x="4533664" y="1937468"/>
              <a:ext cx="1670538" cy="37567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70538" cy="3756752"/>
                    </a:xfrm>
                    <a:prstGeom prst="rect">
                      <a:avLst/>
                    </a:prstGeom>
                  </am3d:spPr>
                  <am3d:camera>
                    <am3d:pos x="0" y="0" z="555580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31738" d="1000000"/>
                    <am3d:preTrans dx="4597437" dy="-14030574" dz="107348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626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-Modell 13">
                <a:extLst>
                  <a:ext uri="{FF2B5EF4-FFF2-40B4-BE49-F238E27FC236}">
                    <a16:creationId xmlns:a16="http://schemas.microsoft.com/office/drawing/2014/main" id="{A144C539-EF10-4FC5-8C2F-69DF0B7023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664" y="1937468"/>
                <a:ext cx="1670538" cy="375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-Modell 14">
                <a:extLst>
                  <a:ext uri="{FF2B5EF4-FFF2-40B4-BE49-F238E27FC236}">
                    <a16:creationId xmlns:a16="http://schemas.microsoft.com/office/drawing/2014/main" id="{E395E860-1A80-47FE-B276-86F127E829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6654638"/>
                  </p:ext>
                </p:extLst>
              </p:nvPr>
            </p:nvGraphicFramePr>
            <p:xfrm>
              <a:off x="6063198" y="3143183"/>
              <a:ext cx="1670538" cy="2551037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70538" cy="2551037"/>
                    </a:xfrm>
                    <a:prstGeom prst="rect">
                      <a:avLst/>
                    </a:prstGeom>
                  </am3d:spPr>
                  <am3d:camera>
                    <am3d:pos x="0" y="0" z="6543801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588029" d="1000000"/>
                    <am3d:preTrans dx="7073668" dy="-11892599" dz="165169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4315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-Modell 14">
                <a:extLst>
                  <a:ext uri="{FF2B5EF4-FFF2-40B4-BE49-F238E27FC236}">
                    <a16:creationId xmlns:a16="http://schemas.microsoft.com/office/drawing/2014/main" id="{E395E860-1A80-47FE-B276-86F127E829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3198" y="3143183"/>
                <a:ext cx="1670538" cy="255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-Modell 15">
                <a:extLst>
                  <a:ext uri="{FF2B5EF4-FFF2-40B4-BE49-F238E27FC236}">
                    <a16:creationId xmlns:a16="http://schemas.microsoft.com/office/drawing/2014/main" id="{A38059C1-0E69-43A2-AC60-14CC78DAA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665377"/>
                  </p:ext>
                </p:extLst>
              </p:nvPr>
            </p:nvGraphicFramePr>
            <p:xfrm>
              <a:off x="840211" y="3233459"/>
              <a:ext cx="2168883" cy="2019877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168883" cy="2019877"/>
                    </a:xfrm>
                    <a:prstGeom prst="rect">
                      <a:avLst/>
                    </a:prstGeom>
                  </am3d:spPr>
                  <am3d:camera>
                    <am3d:pos x="0" y="0" z="655516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00225" d="1000000"/>
                    <am3d:preTrans dx="5636341" dy="-11882783" dz="139987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3157" ay="-657081" az="538436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6092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-Modell 15">
                <a:extLst>
                  <a:ext uri="{FF2B5EF4-FFF2-40B4-BE49-F238E27FC236}">
                    <a16:creationId xmlns:a16="http://schemas.microsoft.com/office/drawing/2014/main" id="{A38059C1-0E69-43A2-AC60-14CC78DAA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0211" y="3233459"/>
                <a:ext cx="2168883" cy="2019877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D8F4E63-704D-4370-991F-F61793ADA4F5}"/>
              </a:ext>
            </a:extLst>
          </p:cNvPr>
          <p:cNvSpPr/>
          <p:nvPr/>
        </p:nvSpPr>
        <p:spPr>
          <a:xfrm>
            <a:off x="5080000" y="2116667"/>
            <a:ext cx="25400" cy="1557866"/>
          </a:xfrm>
          <a:custGeom>
            <a:avLst/>
            <a:gdLst>
              <a:gd name="connsiteX0" fmla="*/ 0 w 25400"/>
              <a:gd name="connsiteY0" fmla="*/ 1557866 h 1557866"/>
              <a:gd name="connsiteX1" fmla="*/ 16933 w 25400"/>
              <a:gd name="connsiteY1" fmla="*/ 745066 h 1557866"/>
              <a:gd name="connsiteX2" fmla="*/ 16933 w 25400"/>
              <a:gd name="connsiteY2" fmla="*/ 364066 h 1557866"/>
              <a:gd name="connsiteX3" fmla="*/ 25400 w 25400"/>
              <a:gd name="connsiteY3" fmla="*/ 0 h 155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" h="1557866">
                <a:moveTo>
                  <a:pt x="0" y="1557866"/>
                </a:moveTo>
                <a:lnTo>
                  <a:pt x="16933" y="745066"/>
                </a:lnTo>
                <a:lnTo>
                  <a:pt x="16933" y="364066"/>
                </a:lnTo>
                <a:lnTo>
                  <a:pt x="25400" y="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358E62A9-E290-4707-B3EC-D567F0E5AB9A}"/>
              </a:ext>
            </a:extLst>
          </p:cNvPr>
          <p:cNvSpPr/>
          <p:nvPr/>
        </p:nvSpPr>
        <p:spPr>
          <a:xfrm>
            <a:off x="6493933" y="3276600"/>
            <a:ext cx="728134" cy="406400"/>
          </a:xfrm>
          <a:custGeom>
            <a:avLst/>
            <a:gdLst>
              <a:gd name="connsiteX0" fmla="*/ 0 w 728134"/>
              <a:gd name="connsiteY0" fmla="*/ 127000 h 406400"/>
              <a:gd name="connsiteX1" fmla="*/ 728134 w 728134"/>
              <a:gd name="connsiteY1" fmla="*/ 0 h 406400"/>
              <a:gd name="connsiteX2" fmla="*/ 651934 w 728134"/>
              <a:gd name="connsiteY2" fmla="*/ 406400 h 406400"/>
              <a:gd name="connsiteX3" fmla="*/ 406400 w 728134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134" h="406400">
                <a:moveTo>
                  <a:pt x="0" y="127000"/>
                </a:moveTo>
                <a:lnTo>
                  <a:pt x="728134" y="0"/>
                </a:lnTo>
                <a:lnTo>
                  <a:pt x="651934" y="406400"/>
                </a:lnTo>
                <a:lnTo>
                  <a:pt x="406400" y="40640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-Modell 33">
                <a:extLst>
                  <a:ext uri="{FF2B5EF4-FFF2-40B4-BE49-F238E27FC236}">
                    <a16:creationId xmlns:a16="http://schemas.microsoft.com/office/drawing/2014/main" id="{15684662-227E-4201-AACA-B5D92FF110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1892871"/>
                  </p:ext>
                </p:extLst>
              </p:nvPr>
            </p:nvGraphicFramePr>
            <p:xfrm>
              <a:off x="9258306" y="1937468"/>
              <a:ext cx="1621915" cy="387410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621915" cy="3874107"/>
                    </a:xfrm>
                    <a:prstGeom prst="rect">
                      <a:avLst/>
                    </a:prstGeom>
                  </am3d:spPr>
                  <am3d:camera>
                    <am3d:pos x="0" y="0" z="540158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46620" d="1000000"/>
                    <am3d:preTrans dx="3718458" dy="-14179570" dz="-223344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7817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-Modell 33">
                <a:extLst>
                  <a:ext uri="{FF2B5EF4-FFF2-40B4-BE49-F238E27FC236}">
                    <a16:creationId xmlns:a16="http://schemas.microsoft.com/office/drawing/2014/main" id="{15684662-227E-4201-AACA-B5D92FF110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8306" y="1937468"/>
                <a:ext cx="1621915" cy="3874107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D45B6C2-4E0E-4A63-9D0F-9B71E1DCC4F0}"/>
              </a:ext>
            </a:extLst>
          </p:cNvPr>
          <p:cNvCxnSpPr>
            <a:cxnSpLocks/>
          </p:cNvCxnSpPr>
          <p:nvPr/>
        </p:nvCxnSpPr>
        <p:spPr>
          <a:xfrm flipV="1">
            <a:off x="9406822" y="2192867"/>
            <a:ext cx="972817" cy="10717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FA1FB6-C1B9-4C3D-98F8-C41ABB6C8A2F}"/>
              </a:ext>
            </a:extLst>
          </p:cNvPr>
          <p:cNvCxnSpPr>
            <a:cxnSpLocks/>
          </p:cNvCxnSpPr>
          <p:nvPr/>
        </p:nvCxnSpPr>
        <p:spPr>
          <a:xfrm>
            <a:off x="3802190" y="2692400"/>
            <a:ext cx="0" cy="3001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0007A0-3923-4B45-90AF-354EF753F4D9}"/>
              </a:ext>
            </a:extLst>
          </p:cNvPr>
          <p:cNvCxnSpPr>
            <a:cxnSpLocks/>
          </p:cNvCxnSpPr>
          <p:nvPr/>
        </p:nvCxnSpPr>
        <p:spPr>
          <a:xfrm>
            <a:off x="8467324" y="2692400"/>
            <a:ext cx="0" cy="3001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E57451A-C924-4C95-B77E-765E11ED16FF}"/>
              </a:ext>
            </a:extLst>
          </p:cNvPr>
          <p:cNvSpPr txBox="1"/>
          <p:nvPr/>
        </p:nvSpPr>
        <p:spPr>
          <a:xfrm>
            <a:off x="665610" y="788325"/>
            <a:ext cx="2518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latin typeface="Bahnschrift" panose="020B0502040204020203" pitchFamily="34" charset="0"/>
              </a:rPr>
              <a:t>Handflächen</a:t>
            </a:r>
          </a:p>
          <a:p>
            <a:pPr algn="ctr"/>
            <a:r>
              <a:rPr lang="de-CH" sz="2800" dirty="0">
                <a:latin typeface="Bahnschrift" panose="020B0502040204020203" pitchFamily="34" charset="0"/>
              </a:rPr>
              <a:t>Orientierung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60C13F8-DB9B-4771-BE43-93A730624C7E}"/>
              </a:ext>
            </a:extLst>
          </p:cNvPr>
          <p:cNvSpPr txBox="1"/>
          <p:nvPr/>
        </p:nvSpPr>
        <p:spPr>
          <a:xfrm>
            <a:off x="4804156" y="788326"/>
            <a:ext cx="2518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latin typeface="Bahnschrift" panose="020B0502040204020203" pitchFamily="34" charset="0"/>
              </a:rPr>
              <a:t>Finger Öffnung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B003A63-1BE5-40FF-9830-60BC8DAE361A}"/>
              </a:ext>
            </a:extLst>
          </p:cNvPr>
          <p:cNvSpPr txBox="1"/>
          <p:nvPr/>
        </p:nvSpPr>
        <p:spPr>
          <a:xfrm>
            <a:off x="8634188" y="855661"/>
            <a:ext cx="2518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latin typeface="Bahnschrift" panose="020B0502040204020203" pitchFamily="34" charset="0"/>
              </a:rPr>
              <a:t>Fingerspitzenabstand</a:t>
            </a:r>
          </a:p>
        </p:txBody>
      </p:sp>
    </p:spTree>
    <p:extLst>
      <p:ext uri="{BB962C8B-B14F-4D97-AF65-F5344CB8AC3E}">
        <p14:creationId xmlns:p14="http://schemas.microsoft.com/office/powerpoint/2010/main" val="27087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der Nachname</dc:creator>
  <cp:lastModifiedBy>der Nachname</cp:lastModifiedBy>
  <cp:revision>4</cp:revision>
  <dcterms:created xsi:type="dcterms:W3CDTF">2020-04-22T19:40:53Z</dcterms:created>
  <dcterms:modified xsi:type="dcterms:W3CDTF">2020-04-22T20:16:47Z</dcterms:modified>
</cp:coreProperties>
</file>