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59" r:id="rId7"/>
    <p:sldId id="266" r:id="rId8"/>
    <p:sldId id="267" r:id="rId9"/>
    <p:sldId id="258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2EF0"/>
    <a:srgbClr val="F4F9F1"/>
    <a:srgbClr val="F32BA2"/>
    <a:srgbClr val="FFFFFF"/>
    <a:srgbClr val="EAE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BFED6-3754-44CB-9984-8811434E7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87D04B-6A05-4FC0-840F-4A0ACE2DC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BA0425-181E-4D99-8683-3CE101CF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B219-C7AA-4D14-B4A7-4394D307C2EF}" type="datetimeFigureOut">
              <a:rPr lang="de-CH" smtClean="0"/>
              <a:t>27.04.2020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7CA5C2-7B6F-48F5-BB17-0324BF94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9A6E73-AD8A-4C02-B169-9F66E52B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3A2E-55B1-49C0-A2B1-0027EA941C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21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6A277-94F7-492F-9C37-0CB74C68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90C84B-2628-4E9A-9D70-9DFD3A170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75FD93-A103-48BF-84A8-C94E5F8D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B219-C7AA-4D14-B4A7-4394D307C2EF}" type="datetimeFigureOut">
              <a:rPr lang="de-CH" smtClean="0"/>
              <a:t>27.04.2020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542094-E559-435E-A1D7-8EC23923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A0830E-5438-4460-A47D-F8E74BCE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3A2E-55B1-49C0-A2B1-0027EA941C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620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DEB9E2-CD4B-4B00-A727-157EF76E4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F72F68-5B53-4D8B-92E1-553BF96DB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1D3686-1DC1-41CA-AA02-57C6FE99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B219-C7AA-4D14-B4A7-4394D307C2EF}" type="datetimeFigureOut">
              <a:rPr lang="de-CH" smtClean="0"/>
              <a:t>27.04.2020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C65D96-93E3-42A1-A55F-ADD206E7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0106D0-B075-4DA1-9294-7D6637E8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3A2E-55B1-49C0-A2B1-0027EA941C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436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257F34-826B-45DD-8116-14191D9A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B47F7D-3967-441E-8DC2-524CA151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47BD3D-3F16-4209-9687-3E8B4775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B219-C7AA-4D14-B4A7-4394D307C2EF}" type="datetimeFigureOut">
              <a:rPr lang="de-CH" smtClean="0"/>
              <a:t>27.04.2020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3A09B4-F507-4D0F-97B4-2B414157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71AE68-703A-43E6-9812-CDD18469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3A2E-55B1-49C0-A2B1-0027EA941C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668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CFB2C-788B-4C35-9C05-1C7E408F6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2D6832-3EE5-44B8-9306-6DBEF6321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3570C-6112-4367-866E-C7F4D2AD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B219-C7AA-4D14-B4A7-4394D307C2EF}" type="datetimeFigureOut">
              <a:rPr lang="de-CH" smtClean="0"/>
              <a:t>27.04.2020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4E4882-17BF-4C6E-B00D-BEC9A7AE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2677B0-7FD3-437A-9DD9-EEAEB969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3A2E-55B1-49C0-A2B1-0027EA941C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340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B6F9-29BC-47AB-901D-882C4195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D125B8-367C-4420-A5DF-1F9E98FB7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50456B-D987-4AD8-A558-F6E546DF6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963D25-7A16-4694-B7E5-54A6E421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B219-C7AA-4D14-B4A7-4394D307C2EF}" type="datetimeFigureOut">
              <a:rPr lang="de-CH" smtClean="0"/>
              <a:t>27.04.2020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E93533-7812-4869-80CB-03AA6C4C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05783A-455E-4124-B26D-74F2E5E5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3A2E-55B1-49C0-A2B1-0027EA941C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981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1F213-FA92-4555-B116-F4494263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164D3D-7293-466C-8FCF-F75282D5F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43EAB3-E34D-4F3B-9425-090EF24D0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8B1E357-0194-443F-9D0A-074E3DFA0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12EBED-B321-4320-80C7-7866B87FE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9B70CF-D1EF-41D6-94F4-89B0AA97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B219-C7AA-4D14-B4A7-4394D307C2EF}" type="datetimeFigureOut">
              <a:rPr lang="de-CH" smtClean="0"/>
              <a:t>27.04.2020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79D520-8A4A-44D7-8886-B8DC225E1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E7B5D2-1B13-46EF-8CA5-6A4C738A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3A2E-55B1-49C0-A2B1-0027EA941C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063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309C6-5CCD-4E4A-8DFC-E5D2DAAE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877CB0-6094-4A19-9506-8DB35922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B219-C7AA-4D14-B4A7-4394D307C2EF}" type="datetimeFigureOut">
              <a:rPr lang="de-CH" smtClean="0"/>
              <a:t>27.04.2020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0FC80A-BFEB-47DA-8D8F-2C71418F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3937DD-3C18-4DB6-A6E8-A7E6D287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3A2E-55B1-49C0-A2B1-0027EA941C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247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5130BF-FC08-41E8-9196-80FEDAE8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B219-C7AA-4D14-B4A7-4394D307C2EF}" type="datetimeFigureOut">
              <a:rPr lang="de-CH" smtClean="0"/>
              <a:t>27.04.2020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B2D3C6-743B-4FBB-B34F-BB2581FA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DAFE78-53F2-4368-BBF7-6FD988DE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3A2E-55B1-49C0-A2B1-0027EA941C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619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64C689-D869-400A-8B30-E5D2E3C9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E4B13-EAD3-4B2A-B3A3-CD23FD5F1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0950AC-5B61-4FD7-BA29-2DE1A6B7E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9EBB09-2F0C-4FDE-9B1F-FD702D4C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B219-C7AA-4D14-B4A7-4394D307C2EF}" type="datetimeFigureOut">
              <a:rPr lang="de-CH" smtClean="0"/>
              <a:t>27.04.2020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6B3A52-F28F-47BD-A238-ECBADC07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06235E-5CDC-4B87-92D5-F571B1AD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3A2E-55B1-49C0-A2B1-0027EA941C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453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947F-C82F-4F53-BA87-69464077A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E7226D2-FDD1-4AF9-A483-5D3477C5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071A53-3963-44B4-B085-8F7EBDD5B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2106CD-E7CE-4754-A396-78AABC73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2B219-C7AA-4D14-B4A7-4394D307C2EF}" type="datetimeFigureOut">
              <a:rPr lang="de-CH" smtClean="0"/>
              <a:t>27.04.2020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86CA5E-67AD-474C-BB33-F25BA5DF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3A66CB-77C6-4E9E-8A05-E79C5253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93A2E-55B1-49C0-A2B1-0027EA941C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210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BC60A9-3054-41C4-BE5F-172F9AA6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AD18C2-8C64-41B8-9B11-FC5ED880E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0FFEF8-B378-44BE-A75D-9DDBEA010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2B219-C7AA-4D14-B4A7-4394D307C2EF}" type="datetimeFigureOut">
              <a:rPr lang="de-CH" smtClean="0"/>
              <a:t>27.04.2020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39F72F-8BB2-45D0-8BA9-8D53C99FC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5E76D3-3A94-4C8E-96C3-CC17639D1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93A2E-55B1-49C0-A2B1-0027EA941C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217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17/06/relationships/model3d" Target="../media/model3d1.glb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17/06/relationships/model3d" Target="../media/model3d2.glb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17/06/relationships/model3d" Target="../media/model3d3.glb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17/06/relationships/model3d" Target="../media/model3d3.glb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17/06/relationships/model3d" Target="../media/model3d3.glb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7/06/relationships/model3d" Target="../media/model3d2.glb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67882450-976D-46DD-9956-01C58782B6B9}"/>
              </a:ext>
            </a:extLst>
          </p:cNvPr>
          <p:cNvSpPr/>
          <p:nvPr/>
        </p:nvSpPr>
        <p:spPr>
          <a:xfrm>
            <a:off x="-2790921" y="5494743"/>
            <a:ext cx="17773841" cy="2328486"/>
          </a:xfrm>
          <a:custGeom>
            <a:avLst/>
            <a:gdLst>
              <a:gd name="connsiteX0" fmla="*/ 254000 w 14008100"/>
              <a:gd name="connsiteY0" fmla="*/ 2692400 h 5029200"/>
              <a:gd name="connsiteX1" fmla="*/ 2946400 w 14008100"/>
              <a:gd name="connsiteY1" fmla="*/ 0 h 5029200"/>
              <a:gd name="connsiteX2" fmla="*/ 11150600 w 14008100"/>
              <a:gd name="connsiteY2" fmla="*/ 0 h 5029200"/>
              <a:gd name="connsiteX3" fmla="*/ 14008100 w 14008100"/>
              <a:gd name="connsiteY3" fmla="*/ 2857500 h 5029200"/>
              <a:gd name="connsiteX4" fmla="*/ 14008100 w 14008100"/>
              <a:gd name="connsiteY4" fmla="*/ 5029200 h 5029200"/>
              <a:gd name="connsiteX5" fmla="*/ 0 w 14008100"/>
              <a:gd name="connsiteY5" fmla="*/ 5029200 h 5029200"/>
              <a:gd name="connsiteX6" fmla="*/ 0 w 14008100"/>
              <a:gd name="connsiteY6" fmla="*/ 2781300 h 5029200"/>
              <a:gd name="connsiteX7" fmla="*/ 254000 w 14008100"/>
              <a:gd name="connsiteY7" fmla="*/ 26924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08100" h="5029200">
                <a:moveTo>
                  <a:pt x="254000" y="2692400"/>
                </a:moveTo>
                <a:lnTo>
                  <a:pt x="2946400" y="0"/>
                </a:lnTo>
                <a:lnTo>
                  <a:pt x="11150600" y="0"/>
                </a:lnTo>
                <a:lnTo>
                  <a:pt x="14008100" y="2857500"/>
                </a:lnTo>
                <a:lnTo>
                  <a:pt x="14008100" y="5029200"/>
                </a:lnTo>
                <a:lnTo>
                  <a:pt x="0" y="5029200"/>
                </a:lnTo>
                <a:lnTo>
                  <a:pt x="0" y="2781300"/>
                </a:lnTo>
                <a:lnTo>
                  <a:pt x="254000" y="2692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15432C9-DD8C-4E99-BBB6-2A1E5909A27F}"/>
              </a:ext>
            </a:extLst>
          </p:cNvPr>
          <p:cNvSpPr/>
          <p:nvPr/>
        </p:nvSpPr>
        <p:spPr>
          <a:xfrm>
            <a:off x="3164575" y="630724"/>
            <a:ext cx="5188594" cy="343385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3200" dirty="0">
                <a:solidFill>
                  <a:schemeClr val="tx1"/>
                </a:solidFill>
                <a:latin typeface="Bahnschrift" panose="020B0502040204020203" pitchFamily="34" charset="0"/>
              </a:rPr>
              <a:t>VR-Trainingsapplikation für Fingeralphabet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6605F05-2199-4A85-8223-2CA45790FB71}"/>
              </a:ext>
            </a:extLst>
          </p:cNvPr>
          <p:cNvSpPr/>
          <p:nvPr/>
        </p:nvSpPr>
        <p:spPr>
          <a:xfrm>
            <a:off x="-1816100" y="7378700"/>
            <a:ext cx="162560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A38BE6D-58CF-47D4-BB4F-51C4E99E079F}"/>
              </a:ext>
            </a:extLst>
          </p:cNvPr>
          <p:cNvSpPr/>
          <p:nvPr/>
        </p:nvSpPr>
        <p:spPr>
          <a:xfrm>
            <a:off x="3509855" y="1712682"/>
            <a:ext cx="2070100" cy="207488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829DCC5-F055-4D6F-9F7A-D8EFF5A932EB}"/>
              </a:ext>
            </a:extLst>
          </p:cNvPr>
          <p:cNvSpPr/>
          <p:nvPr/>
        </p:nvSpPr>
        <p:spPr>
          <a:xfrm>
            <a:off x="5925235" y="1712682"/>
            <a:ext cx="2070100" cy="2074884"/>
          </a:xfrm>
          <a:prstGeom prst="roundRect">
            <a:avLst/>
          </a:prstGeom>
          <a:noFill/>
          <a:ln w="28575">
            <a:solidFill>
              <a:srgbClr val="562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5" name="Grafik 14" descr="Zeichensprache">
            <a:extLst>
              <a:ext uri="{FF2B5EF4-FFF2-40B4-BE49-F238E27FC236}">
                <a16:creationId xmlns:a16="http://schemas.microsoft.com/office/drawing/2014/main" id="{EA111A10-0A9A-44CE-B45B-4D1EC1D83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99585" y="1987629"/>
            <a:ext cx="1254920" cy="125492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784AC9D-CB0B-4A39-8335-EE6E4F60ED4D}"/>
              </a:ext>
            </a:extLst>
          </p:cNvPr>
          <p:cNvSpPr txBox="1"/>
          <p:nvPr/>
        </p:nvSpPr>
        <p:spPr>
          <a:xfrm>
            <a:off x="3674556" y="3203603"/>
            <a:ext cx="17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00B050"/>
                </a:solidFill>
                <a:latin typeface="Bahnschrift" panose="020B0502040204020203" pitchFamily="34" charset="0"/>
              </a:rPr>
              <a:t>Lernen</a:t>
            </a:r>
          </a:p>
        </p:txBody>
      </p:sp>
      <p:pic>
        <p:nvPicPr>
          <p:cNvPr id="18" name="Grafik 17" descr="Prüfliste">
            <a:extLst>
              <a:ext uri="{FF2B5EF4-FFF2-40B4-BE49-F238E27FC236}">
                <a16:creationId xmlns:a16="http://schemas.microsoft.com/office/drawing/2014/main" id="{68C4F6BE-72C5-496D-8917-8CAB8AD6E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884" y="2096931"/>
            <a:ext cx="1066800" cy="106680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788D6490-5ACC-479A-9A41-AE57CB2E4340}"/>
              </a:ext>
            </a:extLst>
          </p:cNvPr>
          <p:cNvSpPr txBox="1"/>
          <p:nvPr/>
        </p:nvSpPr>
        <p:spPr>
          <a:xfrm>
            <a:off x="6107796" y="3237363"/>
            <a:ext cx="17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562EF0"/>
                </a:solidFill>
                <a:latin typeface="Bahnschrift" panose="020B0502040204020203" pitchFamily="34" charset="0"/>
              </a:rPr>
              <a:t>Prüfen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A60A9C8-0107-4DEB-8EFA-9782FE9A6E1A}"/>
              </a:ext>
            </a:extLst>
          </p:cNvPr>
          <p:cNvSpPr/>
          <p:nvPr/>
        </p:nvSpPr>
        <p:spPr>
          <a:xfrm>
            <a:off x="4241308" y="4425569"/>
            <a:ext cx="3106352" cy="170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Rechteck: abgeschrägt 34">
            <a:extLst>
              <a:ext uri="{FF2B5EF4-FFF2-40B4-BE49-F238E27FC236}">
                <a16:creationId xmlns:a16="http://schemas.microsoft.com/office/drawing/2014/main" id="{9273A6BA-9B1E-4B46-8256-EAFF0748B54A}"/>
              </a:ext>
            </a:extLst>
          </p:cNvPr>
          <p:cNvSpPr/>
          <p:nvPr/>
        </p:nvSpPr>
        <p:spPr>
          <a:xfrm>
            <a:off x="6120905" y="4672495"/>
            <a:ext cx="800102" cy="1092200"/>
          </a:xfrm>
          <a:prstGeom prst="bevel">
            <a:avLst>
              <a:gd name="adj" fmla="val 7849"/>
            </a:avLst>
          </a:prstGeom>
          <a:solidFill>
            <a:srgbClr val="562EF0"/>
          </a:solidFill>
          <a:ln>
            <a:solidFill>
              <a:srgbClr val="562EF0"/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Rechteck: abgeschrägt 35">
            <a:extLst>
              <a:ext uri="{FF2B5EF4-FFF2-40B4-BE49-F238E27FC236}">
                <a16:creationId xmlns:a16="http://schemas.microsoft.com/office/drawing/2014/main" id="{691616D3-D130-41C1-9DB3-511B330B7CAA}"/>
              </a:ext>
            </a:extLst>
          </p:cNvPr>
          <p:cNvSpPr/>
          <p:nvPr/>
        </p:nvSpPr>
        <p:spPr>
          <a:xfrm>
            <a:off x="4709616" y="4663697"/>
            <a:ext cx="800102" cy="1092200"/>
          </a:xfrm>
          <a:prstGeom prst="bevel">
            <a:avLst>
              <a:gd name="adj" fmla="val 7849"/>
            </a:avLst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7" name="3D-Modell 36">
                <a:extLst>
                  <a:ext uri="{FF2B5EF4-FFF2-40B4-BE49-F238E27FC236}">
                    <a16:creationId xmlns:a16="http://schemas.microsoft.com/office/drawing/2014/main" id="{D595F45E-4A66-4482-B0D4-D6228DD38A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98262036"/>
                  </p:ext>
                </p:extLst>
              </p:nvPr>
            </p:nvGraphicFramePr>
            <p:xfrm>
              <a:off x="1191782" y="3606695"/>
              <a:ext cx="4385267" cy="4409578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4385267" cy="4409578"/>
                    </a:xfrm>
                    <a:prstGeom prst="rect">
                      <a:avLst/>
                    </a:prstGeom>
                  </am3d:spPr>
                  <am3d:camera>
                    <am3d:pos x="0" y="0" z="5987951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075590" d="1000000"/>
                    <am3d:preTrans dx="-6619692" dy="-4532535" dz="-2032773"/>
                    <am3d:scale>
                      <am3d:sx n="1000000" d="1000000"/>
                      <am3d:sy n="1000000" d="1000000"/>
                      <am3d:sz n="1000000" d="1000000"/>
                    </am3d:scale>
                    <am3d:rot ax="7407607" ay="1301233" az="8989187"/>
                    <am3d:postTrans dx="0" dy="0" dz="0"/>
                  </am3d:trans>
                  <am3d:raster rName="Office3DRenderer" rVer="16.0.8326">
                    <am3d:blip r:embed="rId7"/>
                  </am3d:raster>
                  <am3d:extLst>
                    <a:ext uri="{9A65AA19-BECB-4387-8358-8AD5134E1D82}">
                      <a3danim:embedAnim xmlns:a3danim="http://schemas.microsoft.com/office/drawing/2018/animation/model3d" animId="0">
                        <a3danim:animPr length="5000" count="indefinite"/>
                      </a3danim:embedAnim>
                    </a:ext>
                    <a:ext uri="{E9DE012E-A134-456F-84FE-255F9AAD75C6}">
                      <a3danim:posterFrame xmlns:a3danim="http://schemas.microsoft.com/office/drawing/2018/animation/model3d" animId="0"/>
                    </a:ext>
                  </am3d:extLst>
                  <am3d:objViewport viewportSz="445404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7" name="3D-Modell 36">
                <a:extLst>
                  <a:ext uri="{FF2B5EF4-FFF2-40B4-BE49-F238E27FC236}">
                    <a16:creationId xmlns:a16="http://schemas.microsoft.com/office/drawing/2014/main" id="{D595F45E-4A66-4482-B0D4-D6228DD38A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91782" y="3606695"/>
                <a:ext cx="4385267" cy="4409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9" name="3D-Modell 38">
                <a:extLst>
                  <a:ext uri="{FF2B5EF4-FFF2-40B4-BE49-F238E27FC236}">
                    <a16:creationId xmlns:a16="http://schemas.microsoft.com/office/drawing/2014/main" id="{04F94DAD-C5B4-445C-8CB3-674E580DA50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10704123"/>
                  </p:ext>
                </p:extLst>
              </p:nvPr>
            </p:nvGraphicFramePr>
            <p:xfrm>
              <a:off x="5711355" y="3237363"/>
              <a:ext cx="5350960" cy="5298827"/>
            </p:xfrm>
            <a:graphic>
              <a:graphicData uri="http://schemas.microsoft.com/office/drawing/2017/model3d">
                <am3d:model3d r:embed="rId9">
                  <am3d:spPr>
                    <a:xfrm>
                      <a:off x="0" y="0"/>
                      <a:ext cx="5350960" cy="5298827"/>
                    </a:xfrm>
                    <a:prstGeom prst="rect">
                      <a:avLst/>
                    </a:prstGeom>
                  </am3d:spPr>
                  <am3d:camera>
                    <am3d:pos x="0" y="0" z="644423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090979" d="1000000"/>
                    <am3d:preTrans dx="3963028" dy="-4241218" dz="-2053498"/>
                    <am3d:scale>
                      <am3d:sx n="1000000" d="1000000"/>
                      <am3d:sy n="1000000" d="1000000"/>
                      <am3d:sz n="1000000" d="1000000"/>
                    </am3d:scale>
                    <am3d:rot ax="7268500" ay="-997842" az="-9215159"/>
                    <am3d:postTrans dx="0" dy="0" dz="0"/>
                  </am3d:trans>
                  <am3d:raster rName="Office3DRenderer" rVer="16.0.8326">
                    <am3d:blip r:embed="rId10"/>
                  </am3d:raster>
                  <am3d:extLst>
                    <a:ext uri="{9A65AA19-BECB-4387-8358-8AD5134E1D82}">
                      <a3danim:embedAnim xmlns:a3danim="http://schemas.microsoft.com/office/drawing/2018/animation/model3d" animId="0">
                        <a3danim:animPr length="4958" count="indefinite"/>
                      </a3danim:embedAnim>
                    </a:ext>
                    <a:ext uri="{E9DE012E-A134-456F-84FE-255F9AAD75C6}">
                      <a3danim:posterFrame xmlns:a3danim="http://schemas.microsoft.com/office/drawing/2018/animation/model3d" animId="0"/>
                    </a:ext>
                  </am3d:extLst>
                  <am3d:objViewport viewportSz="541866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9" name="3D-Modell 38">
                <a:extLst>
                  <a:ext uri="{FF2B5EF4-FFF2-40B4-BE49-F238E27FC236}">
                    <a16:creationId xmlns:a16="http://schemas.microsoft.com/office/drawing/2014/main" id="{04F94DAD-C5B4-445C-8CB3-674E580DA5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11355" y="3237363"/>
                <a:ext cx="5350960" cy="5298827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hteck 39">
            <a:extLst>
              <a:ext uri="{FF2B5EF4-FFF2-40B4-BE49-F238E27FC236}">
                <a16:creationId xmlns:a16="http://schemas.microsoft.com/office/drawing/2014/main" id="{3B18BD69-8362-444B-A58C-F36AC971A048}"/>
              </a:ext>
            </a:extLst>
          </p:cNvPr>
          <p:cNvSpPr/>
          <p:nvPr/>
        </p:nvSpPr>
        <p:spPr>
          <a:xfrm>
            <a:off x="-23510" y="-71936"/>
            <a:ext cx="4264818" cy="70265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400" dirty="0">
                <a:solidFill>
                  <a:schemeClr val="tx1"/>
                </a:solidFill>
              </a:rPr>
              <a:t>Start (UI0, UI1, SA0, UI5)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E83065E-1701-4B2F-9A55-471016AC7FA0}"/>
              </a:ext>
            </a:extLst>
          </p:cNvPr>
          <p:cNvSpPr/>
          <p:nvPr/>
        </p:nvSpPr>
        <p:spPr>
          <a:xfrm>
            <a:off x="9565487" y="3603142"/>
            <a:ext cx="2419350" cy="232848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Hinter dem Benutzer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CH" sz="2800" dirty="0">
              <a:solidFill>
                <a:schemeClr val="tx1"/>
              </a:solidFill>
            </a:endParaRPr>
          </a:p>
        </p:txBody>
      </p:sp>
      <p:sp>
        <p:nvSpPr>
          <p:cNvPr id="23" name="Rechteck: abgeschrägt 22">
            <a:extLst>
              <a:ext uri="{FF2B5EF4-FFF2-40B4-BE49-F238E27FC236}">
                <a16:creationId xmlns:a16="http://schemas.microsoft.com/office/drawing/2014/main" id="{C7AD6C24-EDDA-4002-8F88-EDF2E8FFEBEB}"/>
              </a:ext>
            </a:extLst>
          </p:cNvPr>
          <p:cNvSpPr/>
          <p:nvPr/>
        </p:nvSpPr>
        <p:spPr>
          <a:xfrm>
            <a:off x="10402218" y="4581976"/>
            <a:ext cx="800102" cy="1092200"/>
          </a:xfrm>
          <a:prstGeom prst="bevel">
            <a:avLst>
              <a:gd name="adj" fmla="val 7849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11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0" presetClass="emph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4958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embedded1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100" presetClass="emph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embedded1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66311E2-E1A3-40AC-9210-8714BCE8E5AC}"/>
              </a:ext>
            </a:extLst>
          </p:cNvPr>
          <p:cNvSpPr/>
          <p:nvPr/>
        </p:nvSpPr>
        <p:spPr>
          <a:xfrm>
            <a:off x="3164575" y="448192"/>
            <a:ext cx="4398275" cy="322048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3200" dirty="0">
                <a:solidFill>
                  <a:schemeClr val="tx1"/>
                </a:solidFill>
                <a:latin typeface="Bahnschrift" panose="020B0502040204020203" pitchFamily="34" charset="0"/>
              </a:rPr>
              <a:t>Der aktuell gefragte Buchstabe ist:</a:t>
            </a:r>
            <a:br>
              <a:rPr lang="de-CH" sz="3200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br>
              <a:rPr lang="de-CH" sz="3200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de-CH" sz="8000" dirty="0">
                <a:solidFill>
                  <a:schemeClr val="tx1"/>
                </a:solidFill>
                <a:latin typeface="Bahnschrift" panose="020B0502040204020203" pitchFamily="34" charset="0"/>
              </a:rPr>
              <a:t>W</a:t>
            </a:r>
            <a:endParaRPr lang="de-CH" sz="3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883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7CBCF20-187C-4809-BC8F-B363E46AD868}"/>
              </a:ext>
            </a:extLst>
          </p:cNvPr>
          <p:cNvSpPr/>
          <p:nvPr/>
        </p:nvSpPr>
        <p:spPr>
          <a:xfrm>
            <a:off x="4241308" y="4425569"/>
            <a:ext cx="3106352" cy="170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: abgeschrägt 2">
            <a:extLst>
              <a:ext uri="{FF2B5EF4-FFF2-40B4-BE49-F238E27FC236}">
                <a16:creationId xmlns:a16="http://schemas.microsoft.com/office/drawing/2014/main" id="{6913EF9C-C5D5-425E-9E4D-1BEB6BA5B0DC}"/>
              </a:ext>
            </a:extLst>
          </p:cNvPr>
          <p:cNvSpPr/>
          <p:nvPr/>
        </p:nvSpPr>
        <p:spPr>
          <a:xfrm>
            <a:off x="6178055" y="4882772"/>
            <a:ext cx="800102" cy="1092200"/>
          </a:xfrm>
          <a:prstGeom prst="bevel">
            <a:avLst>
              <a:gd name="adj" fmla="val 7849"/>
            </a:avLst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: abgeschrägt 3">
            <a:extLst>
              <a:ext uri="{FF2B5EF4-FFF2-40B4-BE49-F238E27FC236}">
                <a16:creationId xmlns:a16="http://schemas.microsoft.com/office/drawing/2014/main" id="{355D65F1-20A6-482E-925F-02F885FE7328}"/>
              </a:ext>
            </a:extLst>
          </p:cNvPr>
          <p:cNvSpPr/>
          <p:nvPr/>
        </p:nvSpPr>
        <p:spPr>
          <a:xfrm>
            <a:off x="4623891" y="4882772"/>
            <a:ext cx="800102" cy="1092200"/>
          </a:xfrm>
          <a:prstGeom prst="bevel">
            <a:avLst>
              <a:gd name="adj" fmla="val 7849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033364B-9966-4837-A96E-83711209F3FC}"/>
              </a:ext>
            </a:extLst>
          </p:cNvPr>
          <p:cNvSpPr txBox="1"/>
          <p:nvPr/>
        </p:nvSpPr>
        <p:spPr>
          <a:xfrm>
            <a:off x="4384677" y="4677186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überspringen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FEBAABE-E8E2-4047-B77D-0DE58D362F15}"/>
              </a:ext>
            </a:extLst>
          </p:cNvPr>
          <p:cNvSpPr txBox="1"/>
          <p:nvPr/>
        </p:nvSpPr>
        <p:spPr>
          <a:xfrm>
            <a:off x="6090146" y="4698106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beenden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3D629ED-2354-4047-BF97-00503EBC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62" b="89980" l="9455" r="89455">
                        <a14:foregroundMark x1="17818" y1="13292" x2="16364" y2="9202"/>
                        <a14:foregroundMark x1="48364" y1="12270" x2="49091" y2="73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13813" y="388793"/>
            <a:ext cx="26193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44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100000">
              <a:srgbClr val="F4F9F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7C899D2E-3B72-4395-9639-27E1D9E1F1E1}"/>
              </a:ext>
            </a:extLst>
          </p:cNvPr>
          <p:cNvSpPr/>
          <p:nvPr/>
        </p:nvSpPr>
        <p:spPr>
          <a:xfrm>
            <a:off x="4241308" y="1086221"/>
            <a:ext cx="4398275" cy="322048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3200" dirty="0">
                <a:solidFill>
                  <a:schemeClr val="tx1"/>
                </a:solidFill>
                <a:latin typeface="Bahnschrift" panose="020B0502040204020203" pitchFamily="34" charset="0"/>
              </a:rPr>
              <a:t>Der aktuell gefragte Buchstabe ist:</a:t>
            </a:r>
            <a:br>
              <a:rPr lang="de-CH" sz="3200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br>
              <a:rPr lang="de-CH" sz="3200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de-CH" sz="8000" dirty="0">
                <a:solidFill>
                  <a:schemeClr val="tx1"/>
                </a:solidFill>
                <a:latin typeface="Bahnschrift" panose="020B0502040204020203" pitchFamily="34" charset="0"/>
              </a:rPr>
              <a:t>W</a:t>
            </a:r>
            <a:endParaRPr lang="de-CH" sz="3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67882450-976D-46DD-9956-01C58782B6B9}"/>
              </a:ext>
            </a:extLst>
          </p:cNvPr>
          <p:cNvSpPr/>
          <p:nvPr/>
        </p:nvSpPr>
        <p:spPr>
          <a:xfrm>
            <a:off x="-2790921" y="5494743"/>
            <a:ext cx="17773841" cy="2328486"/>
          </a:xfrm>
          <a:custGeom>
            <a:avLst/>
            <a:gdLst>
              <a:gd name="connsiteX0" fmla="*/ 254000 w 14008100"/>
              <a:gd name="connsiteY0" fmla="*/ 2692400 h 5029200"/>
              <a:gd name="connsiteX1" fmla="*/ 2946400 w 14008100"/>
              <a:gd name="connsiteY1" fmla="*/ 0 h 5029200"/>
              <a:gd name="connsiteX2" fmla="*/ 11150600 w 14008100"/>
              <a:gd name="connsiteY2" fmla="*/ 0 h 5029200"/>
              <a:gd name="connsiteX3" fmla="*/ 14008100 w 14008100"/>
              <a:gd name="connsiteY3" fmla="*/ 2857500 h 5029200"/>
              <a:gd name="connsiteX4" fmla="*/ 14008100 w 14008100"/>
              <a:gd name="connsiteY4" fmla="*/ 5029200 h 5029200"/>
              <a:gd name="connsiteX5" fmla="*/ 0 w 14008100"/>
              <a:gd name="connsiteY5" fmla="*/ 5029200 h 5029200"/>
              <a:gd name="connsiteX6" fmla="*/ 0 w 14008100"/>
              <a:gd name="connsiteY6" fmla="*/ 2781300 h 5029200"/>
              <a:gd name="connsiteX7" fmla="*/ 254000 w 14008100"/>
              <a:gd name="connsiteY7" fmla="*/ 26924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08100" h="5029200">
                <a:moveTo>
                  <a:pt x="254000" y="2692400"/>
                </a:moveTo>
                <a:lnTo>
                  <a:pt x="2946400" y="0"/>
                </a:lnTo>
                <a:lnTo>
                  <a:pt x="11150600" y="0"/>
                </a:lnTo>
                <a:lnTo>
                  <a:pt x="14008100" y="2857500"/>
                </a:lnTo>
                <a:lnTo>
                  <a:pt x="14008100" y="5029200"/>
                </a:lnTo>
                <a:lnTo>
                  <a:pt x="0" y="5029200"/>
                </a:lnTo>
                <a:lnTo>
                  <a:pt x="0" y="2781300"/>
                </a:lnTo>
                <a:lnTo>
                  <a:pt x="254000" y="2692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6605F05-2199-4A85-8223-2CA45790FB71}"/>
              </a:ext>
            </a:extLst>
          </p:cNvPr>
          <p:cNvSpPr/>
          <p:nvPr/>
        </p:nvSpPr>
        <p:spPr>
          <a:xfrm>
            <a:off x="-1816100" y="7378700"/>
            <a:ext cx="162560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3B18BD69-8362-444B-A58C-F36AC971A048}"/>
              </a:ext>
            </a:extLst>
          </p:cNvPr>
          <p:cNvSpPr/>
          <p:nvPr/>
        </p:nvSpPr>
        <p:spPr>
          <a:xfrm>
            <a:off x="-23510" y="-71936"/>
            <a:ext cx="5662310" cy="70265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400" dirty="0">
                <a:solidFill>
                  <a:schemeClr val="tx1"/>
                </a:solidFill>
              </a:rPr>
              <a:t>Lernmodus (UI2, UI3, UI4, SA0)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91EA673-706C-4EA3-932A-437C147653A8}"/>
              </a:ext>
            </a:extLst>
          </p:cNvPr>
          <p:cNvSpPr/>
          <p:nvPr/>
        </p:nvSpPr>
        <p:spPr>
          <a:xfrm>
            <a:off x="7898908" y="4096630"/>
            <a:ext cx="3106352" cy="170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: abgeschrägt 19">
            <a:extLst>
              <a:ext uri="{FF2B5EF4-FFF2-40B4-BE49-F238E27FC236}">
                <a16:creationId xmlns:a16="http://schemas.microsoft.com/office/drawing/2014/main" id="{B9B5D01F-B4F6-49D1-8D99-FC5A56F26EC8}"/>
              </a:ext>
            </a:extLst>
          </p:cNvPr>
          <p:cNvSpPr/>
          <p:nvPr/>
        </p:nvSpPr>
        <p:spPr>
          <a:xfrm>
            <a:off x="9835655" y="4553833"/>
            <a:ext cx="800102" cy="1092200"/>
          </a:xfrm>
          <a:prstGeom prst="bevel">
            <a:avLst>
              <a:gd name="adj" fmla="val 7849"/>
            </a:avLst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hteck: abgeschrägt 20">
            <a:extLst>
              <a:ext uri="{FF2B5EF4-FFF2-40B4-BE49-F238E27FC236}">
                <a16:creationId xmlns:a16="http://schemas.microsoft.com/office/drawing/2014/main" id="{D8FC86EA-F770-4C7E-AC03-8E8660DA6DB6}"/>
              </a:ext>
            </a:extLst>
          </p:cNvPr>
          <p:cNvSpPr/>
          <p:nvPr/>
        </p:nvSpPr>
        <p:spPr>
          <a:xfrm>
            <a:off x="8281491" y="4553833"/>
            <a:ext cx="800102" cy="1092200"/>
          </a:xfrm>
          <a:prstGeom prst="bevel">
            <a:avLst>
              <a:gd name="adj" fmla="val 7849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2EF0698-FB19-43D7-9CBF-46F4928B04E3}"/>
              </a:ext>
            </a:extLst>
          </p:cNvPr>
          <p:cNvSpPr txBox="1"/>
          <p:nvPr/>
        </p:nvSpPr>
        <p:spPr>
          <a:xfrm>
            <a:off x="8042277" y="4348247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überspringen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7E1221A-B6B7-4767-8982-B55CBFF52FEA}"/>
              </a:ext>
            </a:extLst>
          </p:cNvPr>
          <p:cNvSpPr txBox="1"/>
          <p:nvPr/>
        </p:nvSpPr>
        <p:spPr>
          <a:xfrm>
            <a:off x="9747746" y="4369167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beenden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9" name="3D-Modell 38">
                <a:extLst>
                  <a:ext uri="{FF2B5EF4-FFF2-40B4-BE49-F238E27FC236}">
                    <a16:creationId xmlns:a16="http://schemas.microsoft.com/office/drawing/2014/main" id="{04F94DAD-C5B4-445C-8CB3-674E580DA50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9949792"/>
                  </p:ext>
                </p:extLst>
              </p:nvPr>
            </p:nvGraphicFramePr>
            <p:xfrm>
              <a:off x="5844308" y="3429000"/>
              <a:ext cx="5350960" cy="529882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350960" cy="5298827"/>
                    </a:xfrm>
                    <a:prstGeom prst="rect">
                      <a:avLst/>
                    </a:prstGeom>
                  </am3d:spPr>
                  <am3d:camera>
                    <am3d:pos x="0" y="0" z="644423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090979" d="1000000"/>
                    <am3d:preTrans dx="3963028" dy="-4241218" dz="-2053498"/>
                    <am3d:scale>
                      <am3d:sx n="1000000" d="1000000"/>
                      <am3d:sy n="1000000" d="1000000"/>
                      <am3d:sz n="1000000" d="1000000"/>
                    </am3d:scale>
                    <am3d:rot ax="7268500" ay="-997842" az="-9215159"/>
                    <am3d:postTrans dx="0" dy="0" dz="0"/>
                  </am3d:trans>
                  <am3d:raster rName="Office3DRenderer" rVer="16.0.8326">
                    <am3d:blip r:embed="rId3"/>
                  </am3d:raster>
                  <am3d:extLst>
                    <a:ext uri="{9A65AA19-BECB-4387-8358-8AD5134E1D82}">
                      <a3danim:embedAnim xmlns:a3danim="http://schemas.microsoft.com/office/drawing/2018/animation/model3d" animId="0">
                        <a3danim:animPr length="4958" count="indefinite"/>
                      </a3danim:embedAnim>
                    </a:ext>
                    <a:ext uri="{E9DE012E-A134-456F-84FE-255F9AAD75C6}">
                      <a3danim:posterFrame xmlns:a3danim="http://schemas.microsoft.com/office/drawing/2018/animation/model3d" animId="0"/>
                    </a:ext>
                  </am3d:extLst>
                  <am3d:objViewport viewportSz="541866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9" name="3D-Modell 38">
                <a:extLst>
                  <a:ext uri="{FF2B5EF4-FFF2-40B4-BE49-F238E27FC236}">
                    <a16:creationId xmlns:a16="http://schemas.microsoft.com/office/drawing/2014/main" id="{04F94DAD-C5B4-445C-8CB3-674E580DA5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4308" y="3429000"/>
                <a:ext cx="5350960" cy="5298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" name="3D-Modell 1">
                <a:extLst>
                  <a:ext uri="{FF2B5EF4-FFF2-40B4-BE49-F238E27FC236}">
                    <a16:creationId xmlns:a16="http://schemas.microsoft.com/office/drawing/2014/main" id="{72B34BFA-6CEE-4D32-8A5A-B78F2B6989A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26466038"/>
                  </p:ext>
                </p:extLst>
              </p:nvPr>
            </p:nvGraphicFramePr>
            <p:xfrm rot="10800000">
              <a:off x="2937305" y="2969488"/>
              <a:ext cx="2123659" cy="4409212"/>
            </p:xfrm>
            <a:graphic>
              <a:graphicData uri="http://schemas.microsoft.com/office/drawing/2017/model3d">
                <am3d:model3d r:embed="rId5">
                  <am3d:spPr>
                    <a:xfrm rot="10800000">
                      <a:off x="0" y="0"/>
                      <a:ext cx="2123659" cy="4409212"/>
                    </a:xfrm>
                    <a:prstGeom prst="rect">
                      <a:avLst/>
                    </a:prstGeom>
                  </am3d:spPr>
                  <am3d:camera>
                    <am3d:pos x="0" y="0" z="5520729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16069" d="1000000"/>
                    <am3d:preTrans dx="3782588" dy="14204160" dz="901388"/>
                    <am3d:scale>
                      <am3d:sx n="1000000" d="1000000"/>
                      <am3d:sy n="1000000" d="1000000"/>
                      <am3d:sz n="1000000" d="1000000"/>
                    </am3d:scale>
                    <am3d:rot ax="856827" ay="4305243" az="815382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541866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" name="3D-Modell 1">
                <a:extLst>
                  <a:ext uri="{FF2B5EF4-FFF2-40B4-BE49-F238E27FC236}">
                    <a16:creationId xmlns:a16="http://schemas.microsoft.com/office/drawing/2014/main" id="{72B34BFA-6CEE-4D32-8A5A-B78F2B6989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0800000">
                <a:off x="2937305" y="2969488"/>
                <a:ext cx="2123659" cy="4409212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Grafik 23">
            <a:extLst>
              <a:ext uri="{FF2B5EF4-FFF2-40B4-BE49-F238E27FC236}">
                <a16:creationId xmlns:a16="http://schemas.microsoft.com/office/drawing/2014/main" id="{2CEAA141-AB4F-47ED-A9FB-DF78C69E593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2" b="89980" l="9455" r="89455">
                        <a14:foregroundMark x1="17818" y1="13292" x2="16364" y2="9202"/>
                        <a14:foregroundMark x1="48364" y1="12270" x2="49091" y2="7362"/>
                      </a14:backgroundRemoval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9293" y="2829324"/>
            <a:ext cx="2478477" cy="440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1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0" presetClass="emph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4958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embedded1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62EF0"/>
            </a:gs>
            <a:gs pos="100000">
              <a:schemeClr val="tx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7C899D2E-3B72-4395-9639-27E1D9E1F1E1}"/>
              </a:ext>
            </a:extLst>
          </p:cNvPr>
          <p:cNvSpPr/>
          <p:nvPr/>
        </p:nvSpPr>
        <p:spPr>
          <a:xfrm>
            <a:off x="4241308" y="1086221"/>
            <a:ext cx="4398275" cy="322048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3200" dirty="0">
                <a:solidFill>
                  <a:schemeClr val="tx1"/>
                </a:solidFill>
                <a:latin typeface="Bahnschrift" panose="020B0502040204020203" pitchFamily="34" charset="0"/>
              </a:rPr>
              <a:t>Der aktuell gefragte Buchstabe ist:</a:t>
            </a:r>
            <a:br>
              <a:rPr lang="de-CH" sz="3200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br>
              <a:rPr lang="de-CH" sz="3200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de-CH" sz="8000" dirty="0">
                <a:solidFill>
                  <a:schemeClr val="tx1"/>
                </a:solidFill>
                <a:latin typeface="Bahnschrift" panose="020B0502040204020203" pitchFamily="34" charset="0"/>
              </a:rPr>
              <a:t>W</a:t>
            </a:r>
            <a:endParaRPr lang="de-CH" sz="3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67882450-976D-46DD-9956-01C58782B6B9}"/>
              </a:ext>
            </a:extLst>
          </p:cNvPr>
          <p:cNvSpPr/>
          <p:nvPr/>
        </p:nvSpPr>
        <p:spPr>
          <a:xfrm>
            <a:off x="-2790921" y="5494743"/>
            <a:ext cx="17773841" cy="2328486"/>
          </a:xfrm>
          <a:custGeom>
            <a:avLst/>
            <a:gdLst>
              <a:gd name="connsiteX0" fmla="*/ 254000 w 14008100"/>
              <a:gd name="connsiteY0" fmla="*/ 2692400 h 5029200"/>
              <a:gd name="connsiteX1" fmla="*/ 2946400 w 14008100"/>
              <a:gd name="connsiteY1" fmla="*/ 0 h 5029200"/>
              <a:gd name="connsiteX2" fmla="*/ 11150600 w 14008100"/>
              <a:gd name="connsiteY2" fmla="*/ 0 h 5029200"/>
              <a:gd name="connsiteX3" fmla="*/ 14008100 w 14008100"/>
              <a:gd name="connsiteY3" fmla="*/ 2857500 h 5029200"/>
              <a:gd name="connsiteX4" fmla="*/ 14008100 w 14008100"/>
              <a:gd name="connsiteY4" fmla="*/ 5029200 h 5029200"/>
              <a:gd name="connsiteX5" fmla="*/ 0 w 14008100"/>
              <a:gd name="connsiteY5" fmla="*/ 5029200 h 5029200"/>
              <a:gd name="connsiteX6" fmla="*/ 0 w 14008100"/>
              <a:gd name="connsiteY6" fmla="*/ 2781300 h 5029200"/>
              <a:gd name="connsiteX7" fmla="*/ 254000 w 14008100"/>
              <a:gd name="connsiteY7" fmla="*/ 26924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08100" h="5029200">
                <a:moveTo>
                  <a:pt x="254000" y="2692400"/>
                </a:moveTo>
                <a:lnTo>
                  <a:pt x="2946400" y="0"/>
                </a:lnTo>
                <a:lnTo>
                  <a:pt x="11150600" y="0"/>
                </a:lnTo>
                <a:lnTo>
                  <a:pt x="14008100" y="2857500"/>
                </a:lnTo>
                <a:lnTo>
                  <a:pt x="14008100" y="5029200"/>
                </a:lnTo>
                <a:lnTo>
                  <a:pt x="0" y="5029200"/>
                </a:lnTo>
                <a:lnTo>
                  <a:pt x="0" y="2781300"/>
                </a:lnTo>
                <a:lnTo>
                  <a:pt x="254000" y="2692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6605F05-2199-4A85-8223-2CA45790FB71}"/>
              </a:ext>
            </a:extLst>
          </p:cNvPr>
          <p:cNvSpPr/>
          <p:nvPr/>
        </p:nvSpPr>
        <p:spPr>
          <a:xfrm>
            <a:off x="-1816100" y="7378700"/>
            <a:ext cx="162560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3B18BD69-8362-444B-A58C-F36AC971A048}"/>
              </a:ext>
            </a:extLst>
          </p:cNvPr>
          <p:cNvSpPr/>
          <p:nvPr/>
        </p:nvSpPr>
        <p:spPr>
          <a:xfrm>
            <a:off x="-23510" y="-71936"/>
            <a:ext cx="4264818" cy="70265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400" dirty="0">
                <a:solidFill>
                  <a:schemeClr val="tx1"/>
                </a:solidFill>
              </a:rPr>
              <a:t>Prüfmodus (UI2, UI4, SA0)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91EA673-706C-4EA3-932A-437C147653A8}"/>
              </a:ext>
            </a:extLst>
          </p:cNvPr>
          <p:cNvSpPr/>
          <p:nvPr/>
        </p:nvSpPr>
        <p:spPr>
          <a:xfrm>
            <a:off x="7898908" y="4096630"/>
            <a:ext cx="3106352" cy="170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: abgeschrägt 19">
            <a:extLst>
              <a:ext uri="{FF2B5EF4-FFF2-40B4-BE49-F238E27FC236}">
                <a16:creationId xmlns:a16="http://schemas.microsoft.com/office/drawing/2014/main" id="{B9B5D01F-B4F6-49D1-8D99-FC5A56F26EC8}"/>
              </a:ext>
            </a:extLst>
          </p:cNvPr>
          <p:cNvSpPr/>
          <p:nvPr/>
        </p:nvSpPr>
        <p:spPr>
          <a:xfrm>
            <a:off x="9835655" y="4553833"/>
            <a:ext cx="800102" cy="1092200"/>
          </a:xfrm>
          <a:prstGeom prst="bevel">
            <a:avLst>
              <a:gd name="adj" fmla="val 7849"/>
            </a:avLst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hteck: abgeschrägt 20">
            <a:extLst>
              <a:ext uri="{FF2B5EF4-FFF2-40B4-BE49-F238E27FC236}">
                <a16:creationId xmlns:a16="http://schemas.microsoft.com/office/drawing/2014/main" id="{D8FC86EA-F770-4C7E-AC03-8E8660DA6DB6}"/>
              </a:ext>
            </a:extLst>
          </p:cNvPr>
          <p:cNvSpPr/>
          <p:nvPr/>
        </p:nvSpPr>
        <p:spPr>
          <a:xfrm>
            <a:off x="8281491" y="4553833"/>
            <a:ext cx="800102" cy="1092200"/>
          </a:xfrm>
          <a:prstGeom prst="bevel">
            <a:avLst>
              <a:gd name="adj" fmla="val 7849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2EF0698-FB19-43D7-9CBF-46F4928B04E3}"/>
              </a:ext>
            </a:extLst>
          </p:cNvPr>
          <p:cNvSpPr txBox="1"/>
          <p:nvPr/>
        </p:nvSpPr>
        <p:spPr>
          <a:xfrm>
            <a:off x="8042277" y="4348247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überspringen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7E1221A-B6B7-4767-8982-B55CBFF52FEA}"/>
              </a:ext>
            </a:extLst>
          </p:cNvPr>
          <p:cNvSpPr txBox="1"/>
          <p:nvPr/>
        </p:nvSpPr>
        <p:spPr>
          <a:xfrm>
            <a:off x="9747746" y="4369167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beenden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9" name="3D-Modell 38">
                <a:extLst>
                  <a:ext uri="{FF2B5EF4-FFF2-40B4-BE49-F238E27FC236}">
                    <a16:creationId xmlns:a16="http://schemas.microsoft.com/office/drawing/2014/main" id="{04F94DAD-C5B4-445C-8CB3-674E580DA50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44308" y="3429000"/>
              <a:ext cx="5350960" cy="529882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350960" cy="5298827"/>
                    </a:xfrm>
                    <a:prstGeom prst="rect">
                      <a:avLst/>
                    </a:prstGeom>
                  </am3d:spPr>
                  <am3d:camera>
                    <am3d:pos x="0" y="0" z="644423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090979" d="1000000"/>
                    <am3d:preTrans dx="3963028" dy="-4241218" dz="-2053498"/>
                    <am3d:scale>
                      <am3d:sx n="1000000" d="1000000"/>
                      <am3d:sy n="1000000" d="1000000"/>
                      <am3d:sz n="1000000" d="1000000"/>
                    </am3d:scale>
                    <am3d:rot ax="7268500" ay="-997842" az="-9215159"/>
                    <am3d:postTrans dx="0" dy="0" dz="0"/>
                  </am3d:trans>
                  <am3d:raster rName="Office3DRenderer" rVer="16.0.8326">
                    <am3d:blip r:embed="rId3"/>
                  </am3d:raster>
                  <am3d:extLst>
                    <a:ext uri="{9A65AA19-BECB-4387-8358-8AD5134E1D82}">
                      <a3danim:embedAnim xmlns:a3danim="http://schemas.microsoft.com/office/drawing/2018/animation/model3d" animId="0">
                        <a3danim:animPr length="4958" count="indefinite"/>
                      </a3danim:embedAnim>
                    </a:ext>
                    <a:ext uri="{E9DE012E-A134-456F-84FE-255F9AAD75C6}">
                      <a3danim:posterFrame xmlns:a3danim="http://schemas.microsoft.com/office/drawing/2018/animation/model3d" animId="0"/>
                    </a:ext>
                  </am3d:extLst>
                  <am3d:objViewport viewportSz="541866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9" name="3D-Modell 38">
                <a:extLst>
                  <a:ext uri="{FF2B5EF4-FFF2-40B4-BE49-F238E27FC236}">
                    <a16:creationId xmlns:a16="http://schemas.microsoft.com/office/drawing/2014/main" id="{04F94DAD-C5B4-445C-8CB3-674E580DA5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4308" y="3429000"/>
                <a:ext cx="5350960" cy="5298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" name="3D-Modell 1">
                <a:extLst>
                  <a:ext uri="{FF2B5EF4-FFF2-40B4-BE49-F238E27FC236}">
                    <a16:creationId xmlns:a16="http://schemas.microsoft.com/office/drawing/2014/main" id="{72B34BFA-6CEE-4D32-8A5A-B78F2B6989A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0800000">
              <a:off x="2937305" y="2969488"/>
              <a:ext cx="2123659" cy="4409212"/>
            </p:xfrm>
            <a:graphic>
              <a:graphicData uri="http://schemas.microsoft.com/office/drawing/2017/model3d">
                <am3d:model3d r:embed="rId5">
                  <am3d:spPr>
                    <a:xfrm rot="10800000">
                      <a:off x="0" y="0"/>
                      <a:ext cx="2123659" cy="4409212"/>
                    </a:xfrm>
                    <a:prstGeom prst="rect">
                      <a:avLst/>
                    </a:prstGeom>
                  </am3d:spPr>
                  <am3d:camera>
                    <am3d:pos x="0" y="0" z="5520729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16069" d="1000000"/>
                    <am3d:preTrans dx="3782588" dy="14204160" dz="901388"/>
                    <am3d:scale>
                      <am3d:sx n="1000000" d="1000000"/>
                      <am3d:sy n="1000000" d="1000000"/>
                      <am3d:sz n="1000000" d="1000000"/>
                    </am3d:scale>
                    <am3d:rot ax="856827" ay="4305243" az="815382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541866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" name="3D-Modell 1">
                <a:extLst>
                  <a:ext uri="{FF2B5EF4-FFF2-40B4-BE49-F238E27FC236}">
                    <a16:creationId xmlns:a16="http://schemas.microsoft.com/office/drawing/2014/main" id="{72B34BFA-6CEE-4D32-8A5A-B78F2B6989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0800000">
                <a:off x="2937305" y="2969488"/>
                <a:ext cx="2123659" cy="44092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38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0" presetClass="emph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4958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embedded1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  <a:lumOff val="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96BAAB3F-E1FB-4ABF-9709-155234C83C51}"/>
              </a:ext>
            </a:extLst>
          </p:cNvPr>
          <p:cNvSpPr/>
          <p:nvPr/>
        </p:nvSpPr>
        <p:spPr>
          <a:xfrm>
            <a:off x="3932711" y="1665409"/>
            <a:ext cx="5321985" cy="19838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Debug</a:t>
            </a:r>
            <a:b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Handform: B</a:t>
            </a:r>
            <a:b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en-CH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67882450-976D-46DD-9956-01C58782B6B9}"/>
              </a:ext>
            </a:extLst>
          </p:cNvPr>
          <p:cNvSpPr/>
          <p:nvPr/>
        </p:nvSpPr>
        <p:spPr>
          <a:xfrm>
            <a:off x="-2790921" y="5494743"/>
            <a:ext cx="17773841" cy="2328486"/>
          </a:xfrm>
          <a:custGeom>
            <a:avLst/>
            <a:gdLst>
              <a:gd name="connsiteX0" fmla="*/ 254000 w 14008100"/>
              <a:gd name="connsiteY0" fmla="*/ 2692400 h 5029200"/>
              <a:gd name="connsiteX1" fmla="*/ 2946400 w 14008100"/>
              <a:gd name="connsiteY1" fmla="*/ 0 h 5029200"/>
              <a:gd name="connsiteX2" fmla="*/ 11150600 w 14008100"/>
              <a:gd name="connsiteY2" fmla="*/ 0 h 5029200"/>
              <a:gd name="connsiteX3" fmla="*/ 14008100 w 14008100"/>
              <a:gd name="connsiteY3" fmla="*/ 2857500 h 5029200"/>
              <a:gd name="connsiteX4" fmla="*/ 14008100 w 14008100"/>
              <a:gd name="connsiteY4" fmla="*/ 5029200 h 5029200"/>
              <a:gd name="connsiteX5" fmla="*/ 0 w 14008100"/>
              <a:gd name="connsiteY5" fmla="*/ 5029200 h 5029200"/>
              <a:gd name="connsiteX6" fmla="*/ 0 w 14008100"/>
              <a:gd name="connsiteY6" fmla="*/ 2781300 h 5029200"/>
              <a:gd name="connsiteX7" fmla="*/ 254000 w 14008100"/>
              <a:gd name="connsiteY7" fmla="*/ 26924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08100" h="5029200">
                <a:moveTo>
                  <a:pt x="254000" y="2692400"/>
                </a:moveTo>
                <a:lnTo>
                  <a:pt x="2946400" y="0"/>
                </a:lnTo>
                <a:lnTo>
                  <a:pt x="11150600" y="0"/>
                </a:lnTo>
                <a:lnTo>
                  <a:pt x="14008100" y="2857500"/>
                </a:lnTo>
                <a:lnTo>
                  <a:pt x="14008100" y="5029200"/>
                </a:lnTo>
                <a:lnTo>
                  <a:pt x="0" y="5029200"/>
                </a:lnTo>
                <a:lnTo>
                  <a:pt x="0" y="2781300"/>
                </a:lnTo>
                <a:lnTo>
                  <a:pt x="254000" y="2692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6605F05-2199-4A85-8223-2CA45790FB71}"/>
              </a:ext>
            </a:extLst>
          </p:cNvPr>
          <p:cNvSpPr/>
          <p:nvPr/>
        </p:nvSpPr>
        <p:spPr>
          <a:xfrm>
            <a:off x="-1816100" y="7378700"/>
            <a:ext cx="162560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3B18BD69-8362-444B-A58C-F36AC971A048}"/>
              </a:ext>
            </a:extLst>
          </p:cNvPr>
          <p:cNvSpPr/>
          <p:nvPr/>
        </p:nvSpPr>
        <p:spPr>
          <a:xfrm>
            <a:off x="-23510" y="-71936"/>
            <a:ext cx="4264818" cy="70265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400" dirty="0">
                <a:solidFill>
                  <a:schemeClr val="tx1"/>
                </a:solidFill>
              </a:rPr>
              <a:t>Einblick (UI2, UI4, SA0)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91EA673-706C-4EA3-932A-437C147653A8}"/>
              </a:ext>
            </a:extLst>
          </p:cNvPr>
          <p:cNvSpPr/>
          <p:nvPr/>
        </p:nvSpPr>
        <p:spPr>
          <a:xfrm>
            <a:off x="7898908" y="4096630"/>
            <a:ext cx="3106352" cy="170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: abgeschrägt 19">
            <a:extLst>
              <a:ext uri="{FF2B5EF4-FFF2-40B4-BE49-F238E27FC236}">
                <a16:creationId xmlns:a16="http://schemas.microsoft.com/office/drawing/2014/main" id="{B9B5D01F-B4F6-49D1-8D99-FC5A56F26EC8}"/>
              </a:ext>
            </a:extLst>
          </p:cNvPr>
          <p:cNvSpPr/>
          <p:nvPr/>
        </p:nvSpPr>
        <p:spPr>
          <a:xfrm>
            <a:off x="9835655" y="4553833"/>
            <a:ext cx="800102" cy="1092200"/>
          </a:xfrm>
          <a:prstGeom prst="bevel">
            <a:avLst>
              <a:gd name="adj" fmla="val 7849"/>
            </a:avLst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hteck: abgeschrägt 20">
            <a:extLst>
              <a:ext uri="{FF2B5EF4-FFF2-40B4-BE49-F238E27FC236}">
                <a16:creationId xmlns:a16="http://schemas.microsoft.com/office/drawing/2014/main" id="{D8FC86EA-F770-4C7E-AC03-8E8660DA6DB6}"/>
              </a:ext>
            </a:extLst>
          </p:cNvPr>
          <p:cNvSpPr/>
          <p:nvPr/>
        </p:nvSpPr>
        <p:spPr>
          <a:xfrm>
            <a:off x="8281491" y="4553833"/>
            <a:ext cx="800102" cy="1092200"/>
          </a:xfrm>
          <a:prstGeom prst="bevel">
            <a:avLst>
              <a:gd name="adj" fmla="val 7849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2EF0698-FB19-43D7-9CBF-46F4928B04E3}"/>
              </a:ext>
            </a:extLst>
          </p:cNvPr>
          <p:cNvSpPr txBox="1"/>
          <p:nvPr/>
        </p:nvSpPr>
        <p:spPr>
          <a:xfrm>
            <a:off x="8042277" y="4348247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überspringen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7E1221A-B6B7-4767-8982-B55CBFF52FEA}"/>
              </a:ext>
            </a:extLst>
          </p:cNvPr>
          <p:cNvSpPr txBox="1"/>
          <p:nvPr/>
        </p:nvSpPr>
        <p:spPr>
          <a:xfrm>
            <a:off x="9747746" y="4369167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beenden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9" name="3D-Modell 38">
                <a:extLst>
                  <a:ext uri="{FF2B5EF4-FFF2-40B4-BE49-F238E27FC236}">
                    <a16:creationId xmlns:a16="http://schemas.microsoft.com/office/drawing/2014/main" id="{04F94DAD-C5B4-445C-8CB3-674E580DA50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44308" y="3429000"/>
              <a:ext cx="5350960" cy="529882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350960" cy="5298827"/>
                    </a:xfrm>
                    <a:prstGeom prst="rect">
                      <a:avLst/>
                    </a:prstGeom>
                  </am3d:spPr>
                  <am3d:camera>
                    <am3d:pos x="0" y="0" z="644423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090979" d="1000000"/>
                    <am3d:preTrans dx="3963028" dy="-4241218" dz="-2053498"/>
                    <am3d:scale>
                      <am3d:sx n="1000000" d="1000000"/>
                      <am3d:sy n="1000000" d="1000000"/>
                      <am3d:sz n="1000000" d="1000000"/>
                    </am3d:scale>
                    <am3d:rot ax="7268500" ay="-997842" az="-9215159"/>
                    <am3d:postTrans dx="0" dy="0" dz="0"/>
                  </am3d:trans>
                  <am3d:raster rName="Office3DRenderer" rVer="16.0.8326">
                    <am3d:blip r:embed="rId3"/>
                  </am3d:raster>
                  <am3d:extLst>
                    <a:ext uri="{9A65AA19-BECB-4387-8358-8AD5134E1D82}">
                      <a3danim:embedAnim xmlns:a3danim="http://schemas.microsoft.com/office/drawing/2018/animation/model3d" animId="0">
                        <a3danim:animPr length="4958" count="indefinite"/>
                      </a3danim:embedAnim>
                    </a:ext>
                    <a:ext uri="{E9DE012E-A134-456F-84FE-255F9AAD75C6}">
                      <a3danim:posterFrame xmlns:a3danim="http://schemas.microsoft.com/office/drawing/2018/animation/model3d" animId="0"/>
                    </a:ext>
                  </am3d:extLst>
                  <am3d:objViewport viewportSz="541866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9" name="3D-Modell 38">
                <a:extLst>
                  <a:ext uri="{FF2B5EF4-FFF2-40B4-BE49-F238E27FC236}">
                    <a16:creationId xmlns:a16="http://schemas.microsoft.com/office/drawing/2014/main" id="{04F94DAD-C5B4-445C-8CB3-674E580DA5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4308" y="3429000"/>
                <a:ext cx="5350960" cy="5298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" name="3D-Modell 1">
                <a:extLst>
                  <a:ext uri="{FF2B5EF4-FFF2-40B4-BE49-F238E27FC236}">
                    <a16:creationId xmlns:a16="http://schemas.microsoft.com/office/drawing/2014/main" id="{72B34BFA-6CEE-4D32-8A5A-B78F2B6989A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0800000">
              <a:off x="2937305" y="2969488"/>
              <a:ext cx="2123659" cy="4409212"/>
            </p:xfrm>
            <a:graphic>
              <a:graphicData uri="http://schemas.microsoft.com/office/drawing/2017/model3d">
                <am3d:model3d r:embed="rId5">
                  <am3d:spPr>
                    <a:xfrm rot="10800000">
                      <a:off x="0" y="0"/>
                      <a:ext cx="2123659" cy="4409212"/>
                    </a:xfrm>
                    <a:prstGeom prst="rect">
                      <a:avLst/>
                    </a:prstGeom>
                  </am3d:spPr>
                  <am3d:camera>
                    <am3d:pos x="0" y="0" z="5520729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716069" d="1000000"/>
                    <am3d:preTrans dx="3782588" dy="14204160" dz="901388"/>
                    <am3d:scale>
                      <am3d:sx n="1000000" d="1000000"/>
                      <am3d:sy n="1000000" d="1000000"/>
                      <am3d:sz n="1000000" d="1000000"/>
                    </am3d:scale>
                    <am3d:rot ax="856827" ay="4305243" az="815382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541866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" name="3D-Modell 1">
                <a:extLst>
                  <a:ext uri="{FF2B5EF4-FFF2-40B4-BE49-F238E27FC236}">
                    <a16:creationId xmlns:a16="http://schemas.microsoft.com/office/drawing/2014/main" id="{72B34BFA-6CEE-4D32-8A5A-B78F2B6989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0800000">
                <a:off x="2937305" y="2969488"/>
                <a:ext cx="2123659" cy="44092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981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0" presetClass="emph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4958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embedded1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0152A74-24D7-41DA-BD34-245CA3BD4F88}"/>
              </a:ext>
            </a:extLst>
          </p:cNvPr>
          <p:cNvSpPr txBox="1"/>
          <p:nvPr/>
        </p:nvSpPr>
        <p:spPr>
          <a:xfrm>
            <a:off x="2667686" y="644267"/>
            <a:ext cx="654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TODO:</a:t>
            </a:r>
          </a:p>
          <a:p>
            <a:r>
              <a:rPr lang="de-CH" dirty="0"/>
              <a:t>Einzelnen UI </a:t>
            </a:r>
            <a:r>
              <a:rPr lang="de-CH" dirty="0" err="1"/>
              <a:t>elemente</a:t>
            </a:r>
            <a:r>
              <a:rPr lang="de-CH" dirty="0"/>
              <a:t> aufzeigen mit </a:t>
            </a:r>
            <a:r>
              <a:rPr lang="de-CH" dirty="0" err="1"/>
              <a:t>beschreibung</a:t>
            </a:r>
            <a:r>
              <a:rPr lang="de-CH" dirty="0"/>
              <a:t> was si machen, und dann die zusammenhänge/</a:t>
            </a:r>
            <a:r>
              <a:rPr lang="de-CH" dirty="0" err="1"/>
              <a:t>ansichten</a:t>
            </a:r>
            <a:r>
              <a:rPr lang="de-CH" dirty="0"/>
              <a:t>!</a:t>
            </a:r>
          </a:p>
          <a:p>
            <a:endParaRPr lang="de-CH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CAC42B8-3967-443E-A1BB-6B47ADA68D82}"/>
              </a:ext>
            </a:extLst>
          </p:cNvPr>
          <p:cNvSpPr/>
          <p:nvPr/>
        </p:nvSpPr>
        <p:spPr>
          <a:xfrm>
            <a:off x="2667686" y="1902940"/>
            <a:ext cx="7642223" cy="322048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3200" dirty="0">
                <a:solidFill>
                  <a:schemeClr val="tx1"/>
                </a:solidFill>
                <a:latin typeface="Bahnschrift" panose="020B0502040204020203" pitchFamily="34" charset="0"/>
              </a:rPr>
              <a:t>VR-Trainingsapplikation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AD207C2-1A19-455E-A3B9-4170C586AD15}"/>
              </a:ext>
            </a:extLst>
          </p:cNvPr>
          <p:cNvSpPr/>
          <p:nvPr/>
        </p:nvSpPr>
        <p:spPr>
          <a:xfrm>
            <a:off x="3012967" y="2771536"/>
            <a:ext cx="2070100" cy="207488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C846C5F-CCEF-4D15-9A86-A03C957BCDC1}"/>
              </a:ext>
            </a:extLst>
          </p:cNvPr>
          <p:cNvSpPr/>
          <p:nvPr/>
        </p:nvSpPr>
        <p:spPr>
          <a:xfrm>
            <a:off x="5428347" y="2771536"/>
            <a:ext cx="2070100" cy="2074884"/>
          </a:xfrm>
          <a:prstGeom prst="roundRect">
            <a:avLst/>
          </a:prstGeom>
          <a:noFill/>
          <a:ln w="28575">
            <a:solidFill>
              <a:srgbClr val="562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B5AA4A6F-EB86-4F8B-A2BE-C73A4BE4035B}"/>
              </a:ext>
            </a:extLst>
          </p:cNvPr>
          <p:cNvSpPr/>
          <p:nvPr/>
        </p:nvSpPr>
        <p:spPr>
          <a:xfrm>
            <a:off x="7831821" y="2771536"/>
            <a:ext cx="2070100" cy="2074884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7" name="Grafik 6" descr="Zeichensprache">
            <a:extLst>
              <a:ext uri="{FF2B5EF4-FFF2-40B4-BE49-F238E27FC236}">
                <a16:creationId xmlns:a16="http://schemas.microsoft.com/office/drawing/2014/main" id="{5A7EB96D-AADF-4461-8165-522CC2BAB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402697" y="3046483"/>
            <a:ext cx="1254920" cy="125492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2EA22AA-23EE-4410-8638-346F4274AD7B}"/>
              </a:ext>
            </a:extLst>
          </p:cNvPr>
          <p:cNvSpPr txBox="1"/>
          <p:nvPr/>
        </p:nvSpPr>
        <p:spPr>
          <a:xfrm>
            <a:off x="3177668" y="4262457"/>
            <a:ext cx="17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00B050"/>
                </a:solidFill>
                <a:latin typeface="Bahnschrift" panose="020B0502040204020203" pitchFamily="34" charset="0"/>
              </a:rPr>
              <a:t>Lernen</a:t>
            </a:r>
          </a:p>
        </p:txBody>
      </p:sp>
      <p:pic>
        <p:nvPicPr>
          <p:cNvPr id="9" name="Grafik 8" descr="Prüfliste">
            <a:extLst>
              <a:ext uri="{FF2B5EF4-FFF2-40B4-BE49-F238E27FC236}">
                <a16:creationId xmlns:a16="http://schemas.microsoft.com/office/drawing/2014/main" id="{F3B24C67-B3B5-42B5-916F-0F3B8869A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29996" y="3155785"/>
            <a:ext cx="1066800" cy="10668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59C380B-E79E-450B-B89C-F47C3B87D45C}"/>
              </a:ext>
            </a:extLst>
          </p:cNvPr>
          <p:cNvSpPr txBox="1"/>
          <p:nvPr/>
        </p:nvSpPr>
        <p:spPr>
          <a:xfrm>
            <a:off x="5610908" y="4296217"/>
            <a:ext cx="17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562EF0"/>
                </a:solidFill>
                <a:latin typeface="Bahnschrift" panose="020B0502040204020203" pitchFamily="34" charset="0"/>
              </a:rPr>
              <a:t>Prüfen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706FC41-9545-46CD-9692-176A20F116FE}"/>
              </a:ext>
            </a:extLst>
          </p:cNvPr>
          <p:cNvSpPr txBox="1"/>
          <p:nvPr/>
        </p:nvSpPr>
        <p:spPr>
          <a:xfrm>
            <a:off x="8014382" y="4293877"/>
            <a:ext cx="17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Einstellungen</a:t>
            </a:r>
          </a:p>
        </p:txBody>
      </p:sp>
      <p:pic>
        <p:nvPicPr>
          <p:cNvPr id="12" name="Grafik 11" descr="Zahnrad">
            <a:extLst>
              <a:ext uri="{FF2B5EF4-FFF2-40B4-BE49-F238E27FC236}">
                <a16:creationId xmlns:a16="http://schemas.microsoft.com/office/drawing/2014/main" id="{958EA6A0-4B5F-4181-AD5D-8F0E73F709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61369" y="3080577"/>
            <a:ext cx="1211001" cy="121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1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0491C4B-FF54-43DB-9DDF-6E299F4F4DB7}"/>
              </a:ext>
            </a:extLst>
          </p:cNvPr>
          <p:cNvSpPr/>
          <p:nvPr/>
        </p:nvSpPr>
        <p:spPr>
          <a:xfrm>
            <a:off x="3164575" y="152400"/>
            <a:ext cx="5188594" cy="351628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3200" dirty="0">
                <a:solidFill>
                  <a:schemeClr val="tx1"/>
                </a:solidFill>
                <a:latin typeface="Bahnschrift" panose="020B0502040204020203" pitchFamily="34" charset="0"/>
              </a:rPr>
              <a:t>VR-Trainingsapplikation für Fingeralphabet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C5FF71D4-6CE4-4266-81CC-24E17939758D}"/>
              </a:ext>
            </a:extLst>
          </p:cNvPr>
          <p:cNvSpPr/>
          <p:nvPr/>
        </p:nvSpPr>
        <p:spPr>
          <a:xfrm>
            <a:off x="3509855" y="1316788"/>
            <a:ext cx="2070100" cy="207488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3BECB30-31B7-4E87-A20F-CCCE58881FB7}"/>
              </a:ext>
            </a:extLst>
          </p:cNvPr>
          <p:cNvSpPr/>
          <p:nvPr/>
        </p:nvSpPr>
        <p:spPr>
          <a:xfrm>
            <a:off x="5925235" y="1316788"/>
            <a:ext cx="2070100" cy="2074884"/>
          </a:xfrm>
          <a:prstGeom prst="roundRect">
            <a:avLst/>
          </a:prstGeom>
          <a:noFill/>
          <a:ln w="28575">
            <a:solidFill>
              <a:srgbClr val="562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 descr="Zeichensprache">
            <a:extLst>
              <a:ext uri="{FF2B5EF4-FFF2-40B4-BE49-F238E27FC236}">
                <a16:creationId xmlns:a16="http://schemas.microsoft.com/office/drawing/2014/main" id="{D6761189-90A6-4A29-9762-9C08C2B6D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99585" y="1591735"/>
            <a:ext cx="1254920" cy="125492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155BA2E-8634-44F5-A237-37BB552F9B2E}"/>
              </a:ext>
            </a:extLst>
          </p:cNvPr>
          <p:cNvSpPr txBox="1"/>
          <p:nvPr/>
        </p:nvSpPr>
        <p:spPr>
          <a:xfrm>
            <a:off x="3674556" y="2807709"/>
            <a:ext cx="17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00B050"/>
                </a:solidFill>
                <a:latin typeface="Bahnschrift" panose="020B0502040204020203" pitchFamily="34" charset="0"/>
              </a:rPr>
              <a:t>Lernen</a:t>
            </a:r>
          </a:p>
        </p:txBody>
      </p:sp>
      <p:pic>
        <p:nvPicPr>
          <p:cNvPr id="7" name="Grafik 6" descr="Prüfliste">
            <a:extLst>
              <a:ext uri="{FF2B5EF4-FFF2-40B4-BE49-F238E27FC236}">
                <a16:creationId xmlns:a16="http://schemas.microsoft.com/office/drawing/2014/main" id="{86F67158-AC6F-433B-BA8C-076DBF17E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884" y="1701037"/>
            <a:ext cx="1066800" cy="10668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6F82621-3925-459D-B58B-336B7B4EA571}"/>
              </a:ext>
            </a:extLst>
          </p:cNvPr>
          <p:cNvSpPr txBox="1"/>
          <p:nvPr/>
        </p:nvSpPr>
        <p:spPr>
          <a:xfrm>
            <a:off x="6107796" y="2841469"/>
            <a:ext cx="17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562EF0"/>
                </a:solidFill>
                <a:latin typeface="Bahnschrift" panose="020B0502040204020203" pitchFamily="34" charset="0"/>
              </a:rPr>
              <a:t>Prüfen</a:t>
            </a:r>
          </a:p>
        </p:txBody>
      </p:sp>
    </p:spTree>
    <p:extLst>
      <p:ext uri="{BB962C8B-B14F-4D97-AF65-F5344CB8AC3E}">
        <p14:creationId xmlns:p14="http://schemas.microsoft.com/office/powerpoint/2010/main" val="109485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2FD4D37-199A-438E-A582-E4BD35BD8858}"/>
              </a:ext>
            </a:extLst>
          </p:cNvPr>
          <p:cNvSpPr/>
          <p:nvPr/>
        </p:nvSpPr>
        <p:spPr>
          <a:xfrm>
            <a:off x="3254214" y="580646"/>
            <a:ext cx="5683572" cy="5696707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Grafik 2" descr="Zeichensprache">
            <a:extLst>
              <a:ext uri="{FF2B5EF4-FFF2-40B4-BE49-F238E27FC236}">
                <a16:creationId xmlns:a16="http://schemas.microsoft.com/office/drawing/2014/main" id="{191216A1-A986-4625-859F-3300C2801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961392" y="751490"/>
            <a:ext cx="4063278" cy="406327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C5CF9B1-ECF9-4FE2-AADE-3460B51F485D}"/>
              </a:ext>
            </a:extLst>
          </p:cNvPr>
          <p:cNvSpPr txBox="1"/>
          <p:nvPr/>
        </p:nvSpPr>
        <p:spPr>
          <a:xfrm>
            <a:off x="3755446" y="4658249"/>
            <a:ext cx="4681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5400" dirty="0">
                <a:solidFill>
                  <a:srgbClr val="00B050"/>
                </a:solidFill>
                <a:latin typeface="Bahnschrift" panose="020B0502040204020203" pitchFamily="34" charset="0"/>
              </a:rPr>
              <a:t>Lernen</a:t>
            </a:r>
          </a:p>
        </p:txBody>
      </p:sp>
    </p:spTree>
    <p:extLst>
      <p:ext uri="{BB962C8B-B14F-4D97-AF65-F5344CB8AC3E}">
        <p14:creationId xmlns:p14="http://schemas.microsoft.com/office/powerpoint/2010/main" val="197352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7B9C29F-1F20-4529-BE4F-95680E73C0E4}"/>
              </a:ext>
            </a:extLst>
          </p:cNvPr>
          <p:cNvSpPr/>
          <p:nvPr/>
        </p:nvSpPr>
        <p:spPr>
          <a:xfrm>
            <a:off x="3260908" y="580646"/>
            <a:ext cx="5683572" cy="5696706"/>
          </a:xfrm>
          <a:prstGeom prst="roundRect">
            <a:avLst/>
          </a:prstGeom>
          <a:noFill/>
          <a:ln w="76200">
            <a:solidFill>
              <a:srgbClr val="562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0CD64A7-A4B1-4BF2-8469-E8B84584F8EF}"/>
              </a:ext>
            </a:extLst>
          </p:cNvPr>
          <p:cNvSpPr txBox="1"/>
          <p:nvPr/>
        </p:nvSpPr>
        <p:spPr>
          <a:xfrm>
            <a:off x="3762140" y="4658249"/>
            <a:ext cx="4681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5400" dirty="0">
                <a:solidFill>
                  <a:srgbClr val="562EF0"/>
                </a:solidFill>
                <a:latin typeface="Bahnschrift" panose="020B0502040204020203" pitchFamily="34" charset="0"/>
              </a:rPr>
              <a:t>Prüfen</a:t>
            </a:r>
          </a:p>
        </p:txBody>
      </p:sp>
      <p:pic>
        <p:nvPicPr>
          <p:cNvPr id="6" name="Grafik 5" descr="Prüfliste">
            <a:extLst>
              <a:ext uri="{FF2B5EF4-FFF2-40B4-BE49-F238E27FC236}">
                <a16:creationId xmlns:a16="http://schemas.microsoft.com/office/drawing/2014/main" id="{91561FB9-F34D-493A-93C5-9EDE2F747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1521" y="1154969"/>
            <a:ext cx="2928957" cy="292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9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BC2F421E-0653-41EE-85FE-8EE6EDCE6249}"/>
              </a:ext>
            </a:extLst>
          </p:cNvPr>
          <p:cNvSpPr/>
          <p:nvPr/>
        </p:nvSpPr>
        <p:spPr>
          <a:xfrm>
            <a:off x="4171452" y="2381249"/>
            <a:ext cx="1076326" cy="61912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DAC17FA-472D-44F5-A398-893B829FC809}"/>
              </a:ext>
            </a:extLst>
          </p:cNvPr>
          <p:cNvSpPr/>
          <p:nvPr/>
        </p:nvSpPr>
        <p:spPr>
          <a:xfrm>
            <a:off x="4241308" y="4425569"/>
            <a:ext cx="3106352" cy="170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: abgeschrägt 2">
            <a:extLst>
              <a:ext uri="{FF2B5EF4-FFF2-40B4-BE49-F238E27FC236}">
                <a16:creationId xmlns:a16="http://schemas.microsoft.com/office/drawing/2014/main" id="{F69FA5B2-6BB9-4348-8A0D-689689B6C558}"/>
              </a:ext>
            </a:extLst>
          </p:cNvPr>
          <p:cNvSpPr/>
          <p:nvPr/>
        </p:nvSpPr>
        <p:spPr>
          <a:xfrm>
            <a:off x="6120905" y="4672495"/>
            <a:ext cx="800102" cy="1092200"/>
          </a:xfrm>
          <a:prstGeom prst="bevel">
            <a:avLst>
              <a:gd name="adj" fmla="val 7849"/>
            </a:avLst>
          </a:prstGeom>
          <a:solidFill>
            <a:srgbClr val="562EF0"/>
          </a:solidFill>
          <a:ln>
            <a:solidFill>
              <a:srgbClr val="562EF0"/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: abgeschrägt 3">
            <a:extLst>
              <a:ext uri="{FF2B5EF4-FFF2-40B4-BE49-F238E27FC236}">
                <a16:creationId xmlns:a16="http://schemas.microsoft.com/office/drawing/2014/main" id="{765F37B6-F564-489D-89F6-F81E58A23F6B}"/>
              </a:ext>
            </a:extLst>
          </p:cNvPr>
          <p:cNvSpPr/>
          <p:nvPr/>
        </p:nvSpPr>
        <p:spPr>
          <a:xfrm>
            <a:off x="4709616" y="4663697"/>
            <a:ext cx="800102" cy="1092200"/>
          </a:xfrm>
          <a:prstGeom prst="bevel">
            <a:avLst>
              <a:gd name="adj" fmla="val 7849"/>
            </a:avLst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C2575C9-05BC-4F40-B570-BA6D94B49DFB}"/>
              </a:ext>
            </a:extLst>
          </p:cNvPr>
          <p:cNvSpPr/>
          <p:nvPr/>
        </p:nvSpPr>
        <p:spPr>
          <a:xfrm>
            <a:off x="3904753" y="2809875"/>
            <a:ext cx="1609725" cy="6191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179ED73-ED36-4031-A32F-45ABA05B7A33}"/>
              </a:ext>
            </a:extLst>
          </p:cNvPr>
          <p:cNvSpPr/>
          <p:nvPr/>
        </p:nvSpPr>
        <p:spPr>
          <a:xfrm>
            <a:off x="6047876" y="2686778"/>
            <a:ext cx="1076326" cy="61912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D63792C-CA44-4293-8D42-E5759D5523F0}"/>
              </a:ext>
            </a:extLst>
          </p:cNvPr>
          <p:cNvSpPr/>
          <p:nvPr/>
        </p:nvSpPr>
        <p:spPr>
          <a:xfrm>
            <a:off x="5781177" y="2815843"/>
            <a:ext cx="1609725" cy="6191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0" name="3D-Modell 9">
                <a:extLst>
                  <a:ext uri="{FF2B5EF4-FFF2-40B4-BE49-F238E27FC236}">
                    <a16:creationId xmlns:a16="http://schemas.microsoft.com/office/drawing/2014/main" id="{6E753F5E-3CE6-4721-9DF5-706A7B53D13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56246038"/>
                  </p:ext>
                </p:extLst>
              </p:nvPr>
            </p:nvGraphicFramePr>
            <p:xfrm rot="19797234">
              <a:off x="5794484" y="732311"/>
              <a:ext cx="3587641" cy="2205538"/>
            </p:xfrm>
            <a:graphic>
              <a:graphicData uri="http://schemas.microsoft.com/office/drawing/2017/model3d">
                <am3d:model3d r:embed="rId2">
                  <am3d:spPr>
                    <a:xfrm rot="19797234">
                      <a:off x="0" y="0"/>
                      <a:ext cx="3587641" cy="2205538"/>
                    </a:xfrm>
                    <a:prstGeom prst="rect">
                      <a:avLst/>
                    </a:prstGeom>
                  </am3d:spPr>
                  <am3d:camera>
                    <am3d:pos x="0" y="0" z="644423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090979" d="1000000"/>
                    <am3d:preTrans dx="3963028" dy="-4241218" dz="-2053498"/>
                    <am3d:scale>
                      <am3d:sx n="1000000" d="1000000"/>
                      <am3d:sy n="1000000" d="1000000"/>
                      <am3d:sz n="1000000" d="1000000"/>
                    </am3d:scale>
                    <am3d:rot ax="3611865" ay="-4761676" az="-3548854"/>
                    <am3d:postTrans dx="0" dy="0" dz="0"/>
                  </am3d:trans>
                  <am3d:raster rName="Office3DRenderer" rVer="16.0.8326">
                    <am3d:blip r:embed="rId3"/>
                  </am3d:raster>
                  <am3d:extLst>
                    <a:ext uri="{9A65AA19-BECB-4387-8358-8AD5134E1D82}">
                      <a3danim:embedAnim xmlns:a3danim="http://schemas.microsoft.com/office/drawing/2018/animation/model3d" animId="0">
                        <a3danim:animPr length="4958" count="indefinite"/>
                      </a3danim:embedAnim>
                    </a:ext>
                    <a:ext uri="{E9DE012E-A134-456F-84FE-255F9AAD75C6}">
                      <a3danim:posterFrame xmlns:a3danim="http://schemas.microsoft.com/office/drawing/2018/animation/model3d" animId="0" frame="41646"/>
                    </a:ext>
                  </am3d:extLst>
                  <am3d:objViewport viewportSz="39305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0" name="3D-Modell 9">
                <a:extLst>
                  <a:ext uri="{FF2B5EF4-FFF2-40B4-BE49-F238E27FC236}">
                    <a16:creationId xmlns:a16="http://schemas.microsoft.com/office/drawing/2014/main" id="{6E753F5E-3CE6-4721-9DF5-706A7B53D1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797234">
                <a:off x="5794484" y="732311"/>
                <a:ext cx="3587641" cy="2205538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B8A46216-6867-497B-9577-E6745D019E08}"/>
              </a:ext>
            </a:extLst>
          </p:cNvPr>
          <p:cNvSpPr txBox="1"/>
          <p:nvPr/>
        </p:nvSpPr>
        <p:spPr>
          <a:xfrm>
            <a:off x="4847728" y="4158906"/>
            <a:ext cx="21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Start-</a:t>
            </a:r>
            <a:r>
              <a:rPr lang="en-US" dirty="0" err="1"/>
              <a:t>Bedienfeld</a:t>
            </a:r>
            <a:endParaRPr lang="en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0E2FDEB-7203-426D-A8A3-DFF1050B6107}"/>
              </a:ext>
            </a:extLst>
          </p:cNvPr>
          <p:cNvSpPr txBox="1"/>
          <p:nvPr/>
        </p:nvSpPr>
        <p:spPr>
          <a:xfrm>
            <a:off x="5781177" y="356369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event</a:t>
            </a:r>
            <a:endParaRPr lang="en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26A0C44-076E-4A46-9869-DD5D3986ACB6}"/>
              </a:ext>
            </a:extLst>
          </p:cNvPr>
          <p:cNvSpPr txBox="1"/>
          <p:nvPr/>
        </p:nvSpPr>
        <p:spPr>
          <a:xfrm>
            <a:off x="4104777" y="355403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state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3135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0" presetClass="emph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4958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embedded1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Breitbild</PresentationFormat>
  <Paragraphs>34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Bahnschrift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der Nachname</dc:creator>
  <cp:lastModifiedBy>cgi</cp:lastModifiedBy>
  <cp:revision>15</cp:revision>
  <dcterms:created xsi:type="dcterms:W3CDTF">2020-04-23T19:06:50Z</dcterms:created>
  <dcterms:modified xsi:type="dcterms:W3CDTF">2020-04-27T10:34:07Z</dcterms:modified>
</cp:coreProperties>
</file>