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92300" y="714375"/>
            <a:ext cx="1935300" cy="4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USER FOR QUESTION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05300" y="1948300"/>
            <a:ext cx="19353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QUESTION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57250" y="3195200"/>
            <a:ext cx="1870200" cy="4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TO ORIGINAL MENU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405625" y="3022875"/>
            <a:ext cx="1870200" cy="4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405625" y="2149175"/>
            <a:ext cx="1870200" cy="4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OF THE WEEK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405625" y="1275475"/>
            <a:ext cx="1870200" cy="4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TRUE/FALSE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337200" y="401775"/>
            <a:ext cx="1870200" cy="4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YES/NO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954000" y="401775"/>
            <a:ext cx="1870200" cy="25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954000" y="83100"/>
            <a:ext cx="1870200" cy="25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954000" y="838625"/>
            <a:ext cx="1870200" cy="25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954000" y="1207875"/>
            <a:ext cx="1870200" cy="25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954000" y="1723050"/>
            <a:ext cx="1870200" cy="25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5954000" y="3678525"/>
            <a:ext cx="1870200" cy="25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954000" y="3334000"/>
            <a:ext cx="1870200" cy="25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SATURDAY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940850" y="2035338"/>
            <a:ext cx="1870200" cy="25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940850" y="2347638"/>
            <a:ext cx="1870200" cy="25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940850" y="2684663"/>
            <a:ext cx="1870200" cy="25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954000" y="2989463"/>
            <a:ext cx="1870200" cy="25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</a:t>
            </a:r>
            <a:endParaRPr/>
          </a:p>
        </p:txBody>
      </p:sp>
      <p:cxnSp>
        <p:nvCxnSpPr>
          <p:cNvPr id="72" name="Google Shape;72;p13"/>
          <p:cNvCxnSpPr>
            <a:endCxn id="62" idx="1"/>
          </p:cNvCxnSpPr>
          <p:nvPr/>
        </p:nvCxnSpPr>
        <p:spPr>
          <a:xfrm flipH="1" rot="10800000">
            <a:off x="5195300" y="210450"/>
            <a:ext cx="758700" cy="4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endCxn id="61" idx="1"/>
          </p:cNvCxnSpPr>
          <p:nvPr/>
        </p:nvCxnSpPr>
        <p:spPr>
          <a:xfrm flipH="1" rot="10800000">
            <a:off x="5234300" y="529125"/>
            <a:ext cx="719700" cy="1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59" idx="3"/>
            <a:endCxn id="63" idx="1"/>
          </p:cNvCxnSpPr>
          <p:nvPr/>
        </p:nvCxnSpPr>
        <p:spPr>
          <a:xfrm flipH="1" rot="10800000">
            <a:off x="5275825" y="966025"/>
            <a:ext cx="678300" cy="5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59" idx="3"/>
            <a:endCxn id="64" idx="1"/>
          </p:cNvCxnSpPr>
          <p:nvPr/>
        </p:nvCxnSpPr>
        <p:spPr>
          <a:xfrm flipH="1" rot="10800000">
            <a:off x="5275825" y="1335325"/>
            <a:ext cx="67830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endCxn id="65" idx="1"/>
          </p:cNvCxnSpPr>
          <p:nvPr/>
        </p:nvCxnSpPr>
        <p:spPr>
          <a:xfrm flipH="1" rot="10800000">
            <a:off x="5286500" y="1850400"/>
            <a:ext cx="66750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endCxn id="68" idx="1"/>
          </p:cNvCxnSpPr>
          <p:nvPr/>
        </p:nvCxnSpPr>
        <p:spPr>
          <a:xfrm flipH="1" rot="10800000">
            <a:off x="5325250" y="2162688"/>
            <a:ext cx="615600" cy="2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endCxn id="69" idx="1"/>
          </p:cNvCxnSpPr>
          <p:nvPr/>
        </p:nvCxnSpPr>
        <p:spPr>
          <a:xfrm>
            <a:off x="5299450" y="2402988"/>
            <a:ext cx="641400" cy="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endCxn id="70" idx="1"/>
          </p:cNvCxnSpPr>
          <p:nvPr/>
        </p:nvCxnSpPr>
        <p:spPr>
          <a:xfrm>
            <a:off x="5299450" y="2428913"/>
            <a:ext cx="64140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endCxn id="71" idx="1"/>
          </p:cNvCxnSpPr>
          <p:nvPr/>
        </p:nvCxnSpPr>
        <p:spPr>
          <a:xfrm>
            <a:off x="5338400" y="2428913"/>
            <a:ext cx="6156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endCxn id="67" idx="1"/>
          </p:cNvCxnSpPr>
          <p:nvPr/>
        </p:nvCxnSpPr>
        <p:spPr>
          <a:xfrm>
            <a:off x="5299400" y="2428750"/>
            <a:ext cx="654600" cy="10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endCxn id="66" idx="1"/>
          </p:cNvCxnSpPr>
          <p:nvPr/>
        </p:nvCxnSpPr>
        <p:spPr>
          <a:xfrm>
            <a:off x="5312300" y="2402775"/>
            <a:ext cx="641700" cy="14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endCxn id="55" idx="0"/>
          </p:cNvCxnSpPr>
          <p:nvPr/>
        </p:nvCxnSpPr>
        <p:spPr>
          <a:xfrm>
            <a:off x="1740550" y="1234000"/>
            <a:ext cx="3240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55" idx="2"/>
            <a:endCxn id="56" idx="0"/>
          </p:cNvCxnSpPr>
          <p:nvPr/>
        </p:nvCxnSpPr>
        <p:spPr>
          <a:xfrm>
            <a:off x="1772950" y="2480800"/>
            <a:ext cx="1950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55" idx="3"/>
            <a:endCxn id="60" idx="1"/>
          </p:cNvCxnSpPr>
          <p:nvPr/>
        </p:nvCxnSpPr>
        <p:spPr>
          <a:xfrm flipH="1" rot="10800000">
            <a:off x="2740600" y="648550"/>
            <a:ext cx="596700" cy="15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55" idx="3"/>
            <a:endCxn id="59" idx="1"/>
          </p:cNvCxnSpPr>
          <p:nvPr/>
        </p:nvCxnSpPr>
        <p:spPr>
          <a:xfrm flipH="1" rot="10800000">
            <a:off x="2740600" y="1522150"/>
            <a:ext cx="665100" cy="6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stCxn id="55" idx="3"/>
            <a:endCxn id="58" idx="1"/>
          </p:cNvCxnSpPr>
          <p:nvPr/>
        </p:nvCxnSpPr>
        <p:spPr>
          <a:xfrm>
            <a:off x="2740600" y="2214550"/>
            <a:ext cx="6651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55" idx="3"/>
            <a:endCxn id="57" idx="1"/>
          </p:cNvCxnSpPr>
          <p:nvPr/>
        </p:nvCxnSpPr>
        <p:spPr>
          <a:xfrm>
            <a:off x="2740600" y="2214550"/>
            <a:ext cx="665100" cy="10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3"/>
          <p:cNvSpPr/>
          <p:nvPr/>
        </p:nvSpPr>
        <p:spPr>
          <a:xfrm>
            <a:off x="3405625" y="4479000"/>
            <a:ext cx="1870200" cy="3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NUMBER IN RANGE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3405625" y="3806138"/>
            <a:ext cx="1870200" cy="3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USER FOR RANGE</a:t>
            </a:r>
            <a:endParaRPr/>
          </a:p>
        </p:txBody>
      </p:sp>
      <p:cxnSp>
        <p:nvCxnSpPr>
          <p:cNvPr id="91" name="Google Shape;91;p13"/>
          <p:cNvCxnSpPr>
            <a:stCxn id="57" idx="2"/>
            <a:endCxn id="90" idx="0"/>
          </p:cNvCxnSpPr>
          <p:nvPr/>
        </p:nvCxnSpPr>
        <p:spPr>
          <a:xfrm>
            <a:off x="4340725" y="3516375"/>
            <a:ext cx="0" cy="2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>
            <a:stCxn id="90" idx="2"/>
            <a:endCxn id="89" idx="0"/>
          </p:cNvCxnSpPr>
          <p:nvPr/>
        </p:nvCxnSpPr>
        <p:spPr>
          <a:xfrm>
            <a:off x="4340725" y="4189238"/>
            <a:ext cx="0" cy="2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