
<file path=[Content_Types].xml><?xml version="1.0" encoding="utf-8"?>
<Types xmlns="http://schemas.openxmlformats.org/package/2006/content-types"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4" name="Picture 2" descr="C:\Users\Administrator\Desktop\2254967_225047007_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Administrator\Desktop\2254967_225047007_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Microsoft_Office_Excel____1.xls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38728" cy="1470025"/>
          </a:xfrm>
        </p:spPr>
        <p:txBody>
          <a:bodyPr/>
          <a:lstStyle/>
          <a:p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TD 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software</a:t>
            </a:r>
            <a:r>
              <a:rPr lang="en-US" altLang="zh-CN" i="1" dirty="0">
                <a:latin typeface="Caribbean Island" pitchFamily="18" charset="0"/>
                <a:cs typeface="Caribbean Island" pitchFamily="18" charset="0"/>
              </a:rPr>
              <a:t> Detail</a:t>
            </a:r>
            <a:r>
              <a:rPr lang="en-US" altLang="zh-CN" dirty="0">
                <a:latin typeface="Caribbean Island" pitchFamily="18" charset="0"/>
                <a:cs typeface="Caribbean Island" pitchFamily="18" charset="0"/>
              </a:rPr>
              <a:t> </a:t>
            </a:r>
            <a:r>
              <a:rPr lang="en-US" altLang="zh-CN" i="1" dirty="0">
                <a:latin typeface="Caribbean Island" pitchFamily="18" charset="0"/>
                <a:cs typeface="Caribbean Island" pitchFamily="18" charset="0"/>
              </a:rPr>
              <a:t>Analysis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356992"/>
            <a:ext cx="6400800" cy="17526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Caribbean Island" pitchFamily="18" charset="0"/>
                <a:cs typeface="Caribbean Island" pitchFamily="18" charset="0"/>
              </a:rPr>
              <a:t>——</a:t>
            </a:r>
            <a:r>
              <a:rPr lang="zh-CN" altLang="en-US" b="1" dirty="0" smtClean="0">
                <a:solidFill>
                  <a:schemeClr val="tx1"/>
                </a:solidFill>
                <a:latin typeface="Caribbean Island" pitchFamily="18" charset="0"/>
                <a:cs typeface="Caribbean Island" pitchFamily="18" charset="0"/>
              </a:rPr>
              <a:t>陈琪</a:t>
            </a:r>
            <a:endParaRPr lang="zh-CN" altLang="en-US" b="1" dirty="0">
              <a:solidFill>
                <a:schemeClr val="tx1"/>
              </a:solidFill>
              <a:latin typeface="Caribbean Island" pitchFamily="18" charset="0"/>
              <a:cs typeface="Caribbean Isla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1520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3-SECOND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579948"/>
            <a:ext cx="804130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导出的数据会统计该条测试用共被执行了多少次，以及其中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的次数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" y="917606"/>
            <a:ext cx="7633667" cy="438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8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38728" cy="1470025"/>
          </a:xfrm>
        </p:spPr>
        <p:txBody>
          <a:bodyPr/>
          <a:lstStyle/>
          <a:p>
            <a:r>
              <a:rPr lang="zh-CN" altLang="en-US" dirty="0" smtClean="0">
                <a:latin typeface="Caribbean Island" pitchFamily="18" charset="0"/>
                <a:cs typeface="Caribbean Island" pitchFamily="18" charset="0"/>
              </a:rPr>
              <a:t>谢谢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3456384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1-first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3244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852936"/>
            <a:ext cx="776506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TD</a:t>
            </a:r>
            <a:r>
              <a:rPr lang="zh-CN" altLang="en-US" dirty="0"/>
              <a:t>工具服务器</a:t>
            </a:r>
            <a:r>
              <a:rPr lang="en-US" altLang="zh-CN" dirty="0"/>
              <a:t>IP</a:t>
            </a:r>
            <a:r>
              <a:rPr lang="zh-CN" altLang="en-US" dirty="0"/>
              <a:t>地址：默认无法修改，该地址为该工具</a:t>
            </a:r>
            <a:r>
              <a:rPr lang="zh-CN" altLang="en-US" dirty="0" smtClean="0"/>
              <a:t>服务器所在</a:t>
            </a:r>
            <a:r>
              <a:rPr lang="zh-CN" altLang="en-US" dirty="0"/>
              <a:t>的地址。</a:t>
            </a:r>
            <a:endParaRPr lang="en-US" altLang="zh-CN" dirty="0"/>
          </a:p>
          <a:p>
            <a:r>
              <a:rPr lang="zh-CN" altLang="en-US" dirty="0"/>
              <a:t>用户名、密码：不是</a:t>
            </a:r>
            <a:r>
              <a:rPr lang="en-US" altLang="zh-CN" dirty="0"/>
              <a:t>TD</a:t>
            </a:r>
            <a:r>
              <a:rPr lang="zh-CN" altLang="en-US" dirty="0"/>
              <a:t>的用户名密码！请找我开通。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093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947988"/>
            <a:ext cx="52863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7590"/>
            <a:ext cx="50863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5400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1-SECOND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 rot="19304192">
            <a:off x="2878844" y="1433486"/>
            <a:ext cx="432048" cy="22806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9763800">
            <a:off x="2229334" y="1652287"/>
            <a:ext cx="432048" cy="1535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7518" y="4426362"/>
            <a:ext cx="45945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搜索出来的项目名与</a:t>
            </a:r>
            <a:r>
              <a:rPr lang="en-US" altLang="zh-CN" dirty="0"/>
              <a:t>TD</a:t>
            </a:r>
            <a:r>
              <a:rPr lang="zh-CN" altLang="en-US" dirty="0"/>
              <a:t>中的项目名对应关系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97835"/>
              </p:ext>
            </p:extLst>
          </p:nvPr>
        </p:nvGraphicFramePr>
        <p:xfrm>
          <a:off x="755576" y="305836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工作表" showAsIcon="1" r:id="rId5" imgW="914400" imgH="828720" progId="Excel.Sheet.8">
                  <p:embed/>
                </p:oleObj>
              </mc:Choice>
              <mc:Fallback>
                <p:oleObj name="工作表" showAsIcon="1" r:id="rId5" imgW="914400" imgH="828720" progId="Excel.Shee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58360"/>
                        <a:ext cx="914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7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5400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1-THRID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40968"/>
            <a:ext cx="22193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2736"/>
            <a:ext cx="5029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下箭头 8"/>
          <p:cNvSpPr/>
          <p:nvPr/>
        </p:nvSpPr>
        <p:spPr>
          <a:xfrm rot="19763800">
            <a:off x="2771180" y="1775832"/>
            <a:ext cx="432048" cy="15358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2032283">
            <a:off x="5225833" y="1976277"/>
            <a:ext cx="432048" cy="1861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3552" y="4005064"/>
            <a:ext cx="726884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轮次为最高等级的文件夹，轮次子项则是</a:t>
            </a:r>
            <a:r>
              <a:rPr lang="zh-CN" altLang="en-US" dirty="0" smtClean="0"/>
              <a:t>该文件夹</a:t>
            </a:r>
            <a:r>
              <a:rPr lang="zh-CN" altLang="en-US" dirty="0"/>
              <a:t>下的所有子文件夹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6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1-FOURTH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536" y="1412776"/>
            <a:ext cx="12573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1" y="997867"/>
            <a:ext cx="34861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243263"/>
            <a:ext cx="5562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2471192"/>
            <a:ext cx="660309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判断是重复执行测试用例的依据是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是否有执行过的历史记录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1-FIFTH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92023"/>
            <a:ext cx="175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63448"/>
            <a:ext cx="1704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1660158"/>
            <a:ext cx="722665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测试用例导出的规则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：导出的测试用例状态按照最新的时间点统计。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测试用例导出的规则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：导出的测试用例状态按照，如果在过去的历</a:t>
            </a:r>
            <a:endParaRPr lang="en-US" altLang="zh-CN" dirty="0" smtClean="0"/>
          </a:p>
          <a:p>
            <a:r>
              <a:rPr lang="zh-CN" altLang="en-US" dirty="0" smtClean="0"/>
              <a:t>史记录中有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状态存在的话，就导出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状态，不然就按照最新</a:t>
            </a:r>
            <a:endParaRPr lang="en-US" altLang="zh-CN" dirty="0" smtClean="0"/>
          </a:p>
          <a:p>
            <a:r>
              <a:rPr lang="zh-CN" altLang="en-US" dirty="0" smtClean="0"/>
              <a:t>的状态导出。</a:t>
            </a:r>
            <a:endParaRPr lang="zh-CN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5" y="3573016"/>
            <a:ext cx="52006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3219450"/>
            <a:ext cx="32861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1472" y="4293096"/>
            <a:ext cx="7012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例如这条测试用例：有两条记录，</a:t>
            </a:r>
            <a:r>
              <a:rPr lang="en-US" altLang="zh-CN" dirty="0" smtClean="0"/>
              <a:t>3.22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14.05.19</a:t>
            </a:r>
            <a:r>
              <a:rPr lang="zh-CN" altLang="en-US" dirty="0" smtClean="0"/>
              <a:t>有一次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45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次成功记录，那么导出的话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96" y="5309466"/>
            <a:ext cx="3279428" cy="105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373216"/>
            <a:ext cx="3381375" cy="134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14825"/>
            <a:ext cx="2009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4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95536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1-SEXTH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52736"/>
            <a:ext cx="1543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80" y="1556792"/>
            <a:ext cx="16954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6477" y="2708920"/>
            <a:ext cx="676499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导出文件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个，前一个是原始文件，后一个为图表文件，主要统计</a:t>
            </a:r>
            <a:endParaRPr lang="en-US" altLang="zh-CN" dirty="0" smtClean="0"/>
          </a:p>
          <a:p>
            <a:r>
              <a:rPr lang="zh-CN" altLang="en-US" dirty="0" smtClean="0"/>
              <a:t>执行测试用例的时间点。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72" y="3645024"/>
            <a:ext cx="7620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7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36512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>
                <a:latin typeface="Caribbean Island" pitchFamily="18" charset="0"/>
                <a:cs typeface="Caribbean Island" pitchFamily="18" charset="0"/>
              </a:rPr>
              <a:t>2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-FIRST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97" y="1124744"/>
            <a:ext cx="52387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710963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用于统计该测试人员在某些项目中执行了多少条测试用例，重复执行</a:t>
            </a:r>
            <a:endParaRPr lang="en-US" altLang="zh-CN" dirty="0" smtClean="0"/>
          </a:p>
          <a:p>
            <a:r>
              <a:rPr lang="zh-CN" altLang="en-US" dirty="0" smtClean="0"/>
              <a:t>的用例条数，共执行的用例条数。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86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-36512" y="260648"/>
            <a:ext cx="5400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方正舒体" pitchFamily="2" charset="-122"/>
                <a:ea typeface="方正舒体" pitchFamily="2" charset="-122"/>
                <a:cs typeface="Caribbean Island" pitchFamily="18" charset="0"/>
              </a:rPr>
              <a:t>功能</a:t>
            </a:r>
            <a:r>
              <a:rPr lang="en-US" altLang="zh-CN" dirty="0" smtClean="0">
                <a:latin typeface="Caribbean Island" pitchFamily="18" charset="0"/>
                <a:cs typeface="Caribbean Island" pitchFamily="18" charset="0"/>
              </a:rPr>
              <a:t>3-FIRST</a:t>
            </a:r>
            <a:endParaRPr lang="zh-CN" altLang="en-US" dirty="0">
              <a:latin typeface="Caribbean Island" pitchFamily="18" charset="0"/>
              <a:cs typeface="Caribbean Isla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99" y="4473406"/>
            <a:ext cx="723884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需要注意的是，该功能对应的与之前不同，是</a:t>
            </a:r>
            <a:r>
              <a:rPr lang="en-US" altLang="zh-CN" dirty="0" smtClean="0"/>
              <a:t>TEST_PLAN</a:t>
            </a:r>
            <a:r>
              <a:rPr lang="zh-CN" altLang="en-US" dirty="0" smtClean="0"/>
              <a:t>中的测试用例</a:t>
            </a:r>
            <a:endParaRPr lang="en-US" altLang="zh-CN" dirty="0" smtClean="0"/>
          </a:p>
          <a:p>
            <a:r>
              <a:rPr lang="zh-CN" altLang="en-US" dirty="0" smtClean="0"/>
              <a:t>该数据导出对数据库的性能消耗比较大，请多等待一段时间。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4730"/>
            <a:ext cx="4663033" cy="335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894730"/>
            <a:ext cx="3619500" cy="335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9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海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海盗</Template>
  <TotalTime>305</TotalTime>
  <Words>307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海盗</vt:lpstr>
      <vt:lpstr>Microsoft Office Excel 工作表</vt:lpstr>
      <vt:lpstr>TD software Detail Analysis</vt:lpstr>
      <vt:lpstr>功能1-first</vt:lpstr>
      <vt:lpstr>功能1-SECOND</vt:lpstr>
      <vt:lpstr>功能1-THRID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TD软件详解</dc:title>
  <dc:creator>Administrator</dc:creator>
  <cp:lastModifiedBy>chenqi</cp:lastModifiedBy>
  <cp:revision>56</cp:revision>
  <dcterms:created xsi:type="dcterms:W3CDTF">2016-05-31T03:06:50Z</dcterms:created>
  <dcterms:modified xsi:type="dcterms:W3CDTF">2016-05-31T08:27:20Z</dcterms:modified>
</cp:coreProperties>
</file>