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30279975" cy="42808525"/>
  <p:notesSz cx="7086600" cy="9429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1989138" indent="-1587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3984625" indent="-3238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5973763" indent="-482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7969250" indent="-647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957ED-09FB-47BF-B8B0-1799AD865E01}" v="1" dt="2024-04-02T14:27:05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4" autoAdjust="0"/>
    <p:restoredTop sz="94660"/>
  </p:normalViewPr>
  <p:slideViewPr>
    <p:cSldViewPr>
      <p:cViewPr varScale="1">
        <p:scale>
          <a:sx n="11" d="100"/>
          <a:sy n="11" d="100"/>
        </p:scale>
        <p:origin x="2536" y="152"/>
      </p:cViewPr>
      <p:guideLst>
        <p:guide orient="horz" pos="13483"/>
        <p:guide pos="95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ie Aebischer" userId="2aa54960-79b7-4dec-b00f-c4247faa9fe4" providerId="ADAL" clId="{732B5672-9CE2-4BA0-AACB-2AF57AB30B1B}"/>
    <pc:docChg chg="custSel modSld">
      <pc:chgData name="Jérémie Aebischer" userId="2aa54960-79b7-4dec-b00f-c4247faa9fe4" providerId="ADAL" clId="{732B5672-9CE2-4BA0-AACB-2AF57AB30B1B}" dt="2023-05-10T08:39:07.818" v="4" actId="20577"/>
      <pc:docMkLst>
        <pc:docMk/>
      </pc:docMkLst>
      <pc:sldChg chg="addSp delSp modSp mod">
        <pc:chgData name="Jérémie Aebischer" userId="2aa54960-79b7-4dec-b00f-c4247faa9fe4" providerId="ADAL" clId="{732B5672-9CE2-4BA0-AACB-2AF57AB30B1B}" dt="2023-05-10T08:39:07.818" v="4" actId="20577"/>
        <pc:sldMkLst>
          <pc:docMk/>
          <pc:sldMk cId="0" sldId="256"/>
        </pc:sldMkLst>
        <pc:spChg chg="add del mod ord">
          <ac:chgData name="Jérémie Aebischer" userId="2aa54960-79b7-4dec-b00f-c4247faa9fe4" providerId="ADAL" clId="{732B5672-9CE2-4BA0-AACB-2AF57AB30B1B}" dt="2023-05-10T08:39:01.641" v="3" actId="478"/>
          <ac:spMkLst>
            <pc:docMk/>
            <pc:sldMk cId="0" sldId="256"/>
            <ac:spMk id="4" creationId="{E1D4823F-D7BE-3A6A-CB58-B57B478B138F}"/>
          </ac:spMkLst>
        </pc:spChg>
        <pc:spChg chg="mod">
          <ac:chgData name="Jérémie Aebischer" userId="2aa54960-79b7-4dec-b00f-c4247faa9fe4" providerId="ADAL" clId="{732B5672-9CE2-4BA0-AACB-2AF57AB30B1B}" dt="2023-05-10T08:39:07.818" v="4" actId="20577"/>
          <ac:spMkLst>
            <pc:docMk/>
            <pc:sldMk cId="0" sldId="256"/>
            <ac:spMk id="6" creationId="{00000000-0000-0000-0000-000000000000}"/>
          </ac:spMkLst>
        </pc:spChg>
        <pc:picChg chg="mod">
          <ac:chgData name="Jérémie Aebischer" userId="2aa54960-79b7-4dec-b00f-c4247faa9fe4" providerId="ADAL" clId="{732B5672-9CE2-4BA0-AACB-2AF57AB30B1B}" dt="2023-05-10T08:39:00.533" v="2" actId="11530"/>
          <ac:picMkLst>
            <pc:docMk/>
            <pc:sldMk cId="0" sldId="256"/>
            <ac:picMk id="2" creationId="{E6C4E7A5-80E5-46D6-44F8-C6D06656ED78}"/>
          </ac:picMkLst>
        </pc:picChg>
      </pc:sldChg>
    </pc:docChg>
  </pc:docChgLst>
  <pc:docChgLst>
    <pc:chgData name="Jérémie Aebischer" userId="2aa54960-79b7-4dec-b00f-c4247faa9fe4" providerId="ADAL" clId="{350770BA-F4A0-473A-8F20-1235F7D63532}"/>
    <pc:docChg chg="custSel modSld">
      <pc:chgData name="Jérémie Aebischer" userId="2aa54960-79b7-4dec-b00f-c4247faa9fe4" providerId="ADAL" clId="{350770BA-F4A0-473A-8F20-1235F7D63532}" dt="2022-10-10T08:50:47.859" v="27" actId="20577"/>
      <pc:docMkLst>
        <pc:docMk/>
      </pc:docMkLst>
      <pc:sldChg chg="addSp delSp modSp mod">
        <pc:chgData name="Jérémie Aebischer" userId="2aa54960-79b7-4dec-b00f-c4247faa9fe4" providerId="ADAL" clId="{350770BA-F4A0-473A-8F20-1235F7D63532}" dt="2022-10-10T08:50:47.859" v="27" actId="20577"/>
        <pc:sldMkLst>
          <pc:docMk/>
          <pc:sldMk cId="0" sldId="256"/>
        </pc:sldMkLst>
        <pc:spChg chg="mod">
          <ac:chgData name="Jérémie Aebischer" userId="2aa54960-79b7-4dec-b00f-c4247faa9fe4" providerId="ADAL" clId="{350770BA-F4A0-473A-8F20-1235F7D63532}" dt="2022-10-10T08:50:47.859" v="27" actId="20577"/>
          <ac:spMkLst>
            <pc:docMk/>
            <pc:sldMk cId="0" sldId="256"/>
            <ac:spMk id="3" creationId="{D719F34B-E45A-52B3-4827-D4D4B08AA7F5}"/>
          </ac:spMkLst>
        </pc:spChg>
        <pc:picChg chg="add mod">
          <ac:chgData name="Jérémie Aebischer" userId="2aa54960-79b7-4dec-b00f-c4247faa9fe4" providerId="ADAL" clId="{350770BA-F4A0-473A-8F20-1235F7D63532}" dt="2022-10-10T08:50:33.508" v="1"/>
          <ac:picMkLst>
            <pc:docMk/>
            <pc:sldMk cId="0" sldId="256"/>
            <ac:picMk id="2" creationId="{0213DD70-DF98-7FBC-C2DE-C2B34110C307}"/>
          </ac:picMkLst>
        </pc:picChg>
        <pc:picChg chg="del">
          <ac:chgData name="Jérémie Aebischer" userId="2aa54960-79b7-4dec-b00f-c4247faa9fe4" providerId="ADAL" clId="{350770BA-F4A0-473A-8F20-1235F7D63532}" dt="2022-10-10T08:50:33.372" v="0" actId="478"/>
          <ac:picMkLst>
            <pc:docMk/>
            <pc:sldMk cId="0" sldId="256"/>
            <ac:picMk id="9" creationId="{585D8CC9-3720-BECB-E8D0-BEF579B08197}"/>
          </ac:picMkLst>
        </pc:picChg>
      </pc:sldChg>
    </pc:docChg>
  </pc:docChgLst>
  <pc:docChgLst>
    <pc:chgData name="Jérémie Aebischer" userId="2aa54960-79b7-4dec-b00f-c4247faa9fe4" providerId="ADAL" clId="{EAB15B71-D088-44D4-B749-C6AA5870F360}"/>
    <pc:docChg chg="custSel modSld">
      <pc:chgData name="Jérémie Aebischer" userId="2aa54960-79b7-4dec-b00f-c4247faa9fe4" providerId="ADAL" clId="{EAB15B71-D088-44D4-B749-C6AA5870F360}" dt="2022-10-10T09:23:46.404" v="56" actId="1035"/>
      <pc:docMkLst>
        <pc:docMk/>
      </pc:docMkLst>
      <pc:sldChg chg="addSp delSp modSp mod">
        <pc:chgData name="Jérémie Aebischer" userId="2aa54960-79b7-4dec-b00f-c4247faa9fe4" providerId="ADAL" clId="{EAB15B71-D088-44D4-B749-C6AA5870F360}" dt="2022-10-10T09:23:46.404" v="56" actId="1035"/>
        <pc:sldMkLst>
          <pc:docMk/>
          <pc:sldMk cId="0" sldId="256"/>
        </pc:sldMkLst>
        <pc:spChg chg="mod">
          <ac:chgData name="Jérémie Aebischer" userId="2aa54960-79b7-4dec-b00f-c4247faa9fe4" providerId="ADAL" clId="{EAB15B71-D088-44D4-B749-C6AA5870F360}" dt="2022-10-10T09:23:35.111" v="49" actId="20577"/>
          <ac:spMkLst>
            <pc:docMk/>
            <pc:sldMk cId="0" sldId="256"/>
            <ac:spMk id="3" creationId="{D719F34B-E45A-52B3-4827-D4D4B08AA7F5}"/>
          </ac:spMkLst>
        </pc:spChg>
        <pc:picChg chg="del">
          <ac:chgData name="Jérémie Aebischer" userId="2aa54960-79b7-4dec-b00f-c4247faa9fe4" providerId="ADAL" clId="{EAB15B71-D088-44D4-B749-C6AA5870F360}" dt="2022-10-10T09:22:43.091" v="0" actId="478"/>
          <ac:picMkLst>
            <pc:docMk/>
            <pc:sldMk cId="0" sldId="256"/>
            <ac:picMk id="2" creationId="{EA2D0447-924D-D143-85A7-F73FF9CC3D63}"/>
          </ac:picMkLst>
        </pc:picChg>
        <pc:picChg chg="add mod">
          <ac:chgData name="Jérémie Aebischer" userId="2aa54960-79b7-4dec-b00f-c4247faa9fe4" providerId="ADAL" clId="{EAB15B71-D088-44D4-B749-C6AA5870F360}" dt="2022-10-10T09:23:46.404" v="56" actId="1035"/>
          <ac:picMkLst>
            <pc:docMk/>
            <pc:sldMk cId="0" sldId="256"/>
            <ac:picMk id="9" creationId="{2535F4B6-80D9-FEA2-0D78-95F780ECDAF5}"/>
          </ac:picMkLst>
        </pc:picChg>
      </pc:sldChg>
    </pc:docChg>
  </pc:docChgLst>
  <pc:docChgLst>
    <pc:chgData name="Jérémie Aebischer" userId="2aa54960-79b7-4dec-b00f-c4247faa9fe4" providerId="ADAL" clId="{E5F1F82B-5CC3-41E3-9D23-EEE4B71C15DD}"/>
    <pc:docChg chg="delSld modSld">
      <pc:chgData name="Jérémie Aebischer" userId="2aa54960-79b7-4dec-b00f-c4247faa9fe4" providerId="ADAL" clId="{E5F1F82B-5CC3-41E3-9D23-EEE4B71C15DD}" dt="2020-02-19T12:28:02.448" v="8" actId="2696"/>
      <pc:docMkLst>
        <pc:docMk/>
      </pc:docMkLst>
      <pc:sldChg chg="modSp">
        <pc:chgData name="Jérémie Aebischer" userId="2aa54960-79b7-4dec-b00f-c4247faa9fe4" providerId="ADAL" clId="{E5F1F82B-5CC3-41E3-9D23-EEE4B71C15DD}" dt="2020-02-19T12:27:55.655" v="7" actId="20577"/>
        <pc:sldMkLst>
          <pc:docMk/>
          <pc:sldMk cId="0" sldId="256"/>
        </pc:sldMkLst>
        <pc:spChg chg="mod">
          <ac:chgData name="Jérémie Aebischer" userId="2aa54960-79b7-4dec-b00f-c4247faa9fe4" providerId="ADAL" clId="{E5F1F82B-5CC3-41E3-9D23-EEE4B71C15DD}" dt="2020-02-19T12:27:55.655" v="7" actId="20577"/>
          <ac:spMkLst>
            <pc:docMk/>
            <pc:sldMk cId="0" sldId="256"/>
            <ac:spMk id="6" creationId="{00000000-0000-0000-0000-000000000000}"/>
          </ac:spMkLst>
        </pc:spChg>
      </pc:sldChg>
      <pc:sldChg chg="del">
        <pc:chgData name="Jérémie Aebischer" userId="2aa54960-79b7-4dec-b00f-c4247faa9fe4" providerId="ADAL" clId="{E5F1F82B-5CC3-41E3-9D23-EEE4B71C15DD}" dt="2020-02-19T12:28:02.448" v="8" actId="2696"/>
        <pc:sldMkLst>
          <pc:docMk/>
          <pc:sldMk cId="1742230029" sldId="257"/>
        </pc:sldMkLst>
      </pc:sldChg>
    </pc:docChg>
  </pc:docChgLst>
  <pc:docChgLst>
    <pc:chgData name="Jérémie Aebischer" userId="2aa54960-79b7-4dec-b00f-c4247faa9fe4" providerId="ADAL" clId="{EFBD09AF-785C-4481-B1E4-D0A2F2E26385}"/>
    <pc:docChg chg="custSel modSld">
      <pc:chgData name="Jérémie Aebischer" userId="2aa54960-79b7-4dec-b00f-c4247faa9fe4" providerId="ADAL" clId="{EFBD09AF-785C-4481-B1E4-D0A2F2E26385}" dt="2022-10-10T13:16:59.944" v="56"/>
      <pc:docMkLst>
        <pc:docMk/>
      </pc:docMkLst>
      <pc:sldChg chg="addSp delSp modSp mod">
        <pc:chgData name="Jérémie Aebischer" userId="2aa54960-79b7-4dec-b00f-c4247faa9fe4" providerId="ADAL" clId="{EFBD09AF-785C-4481-B1E4-D0A2F2E26385}" dt="2022-10-10T13:16:59.944" v="56"/>
        <pc:sldMkLst>
          <pc:docMk/>
          <pc:sldMk cId="0" sldId="256"/>
        </pc:sldMkLst>
        <pc:spChg chg="mod">
          <ac:chgData name="Jérémie Aebischer" userId="2aa54960-79b7-4dec-b00f-c4247faa9fe4" providerId="ADAL" clId="{EFBD09AF-785C-4481-B1E4-D0A2F2E26385}" dt="2022-10-10T13:16:54.717" v="54" actId="20577"/>
          <ac:spMkLst>
            <pc:docMk/>
            <pc:sldMk cId="0" sldId="256"/>
            <ac:spMk id="3" creationId="{D719F34B-E45A-52B3-4827-D4D4B08AA7F5}"/>
          </ac:spMkLst>
        </pc:spChg>
        <pc:picChg chg="add mod">
          <ac:chgData name="Jérémie Aebischer" userId="2aa54960-79b7-4dec-b00f-c4247faa9fe4" providerId="ADAL" clId="{EFBD09AF-785C-4481-B1E4-D0A2F2E26385}" dt="2022-10-10T13:16:59.944" v="56"/>
          <ac:picMkLst>
            <pc:docMk/>
            <pc:sldMk cId="0" sldId="256"/>
            <ac:picMk id="2" creationId="{E6C4E7A5-80E5-46D6-44F8-C6D06656ED78}"/>
          </ac:picMkLst>
        </pc:picChg>
        <pc:picChg chg="del">
          <ac:chgData name="Jérémie Aebischer" userId="2aa54960-79b7-4dec-b00f-c4247faa9fe4" providerId="ADAL" clId="{EFBD09AF-785C-4481-B1E4-D0A2F2E26385}" dt="2022-10-10T13:16:59.713" v="55" actId="478"/>
          <ac:picMkLst>
            <pc:docMk/>
            <pc:sldMk cId="0" sldId="256"/>
            <ac:picMk id="9" creationId="{2535F4B6-80D9-FEA2-0D78-95F780ECDAF5}"/>
          </ac:picMkLst>
        </pc:picChg>
      </pc:sldChg>
    </pc:docChg>
  </pc:docChgLst>
  <pc:docChgLst>
    <pc:chgData name="Jérémie Aebischer" userId="2aa54960-79b7-4dec-b00f-c4247faa9fe4" providerId="ADAL" clId="{8FF29433-98D7-4939-B373-7D9FF07605F6}"/>
    <pc:docChg chg="custSel modSld">
      <pc:chgData name="Jérémie Aebischer" userId="2aa54960-79b7-4dec-b00f-c4247faa9fe4" providerId="ADAL" clId="{8FF29433-98D7-4939-B373-7D9FF07605F6}" dt="2023-04-07T17:19:12.025" v="1"/>
      <pc:docMkLst>
        <pc:docMk/>
      </pc:docMkLst>
      <pc:sldChg chg="addSp delSp modSp mod">
        <pc:chgData name="Jérémie Aebischer" userId="2aa54960-79b7-4dec-b00f-c4247faa9fe4" providerId="ADAL" clId="{8FF29433-98D7-4939-B373-7D9FF07605F6}" dt="2023-04-07T17:19:12.025" v="1"/>
        <pc:sldMkLst>
          <pc:docMk/>
          <pc:sldMk cId="0" sldId="256"/>
        </pc:sldMkLst>
        <pc:picChg chg="del">
          <ac:chgData name="Jérémie Aebischer" userId="2aa54960-79b7-4dec-b00f-c4247faa9fe4" providerId="ADAL" clId="{8FF29433-98D7-4939-B373-7D9FF07605F6}" dt="2023-04-07T17:19:11.912" v="0" actId="478"/>
          <ac:picMkLst>
            <pc:docMk/>
            <pc:sldMk cId="0" sldId="256"/>
            <ac:picMk id="4" creationId="{46090A96-BDB4-4827-8145-301205D69895}"/>
          </ac:picMkLst>
        </pc:picChg>
        <pc:picChg chg="add mod">
          <ac:chgData name="Jérémie Aebischer" userId="2aa54960-79b7-4dec-b00f-c4247faa9fe4" providerId="ADAL" clId="{8FF29433-98D7-4939-B373-7D9FF07605F6}" dt="2023-04-07T17:19:12.025" v="1"/>
          <ac:picMkLst>
            <pc:docMk/>
            <pc:sldMk cId="0" sldId="256"/>
            <ac:picMk id="9" creationId="{ED98CE93-FBE5-1865-48F0-1ED72A3AEAA2}"/>
          </ac:picMkLst>
        </pc:picChg>
      </pc:sldChg>
    </pc:docChg>
  </pc:docChgLst>
  <pc:docChgLst>
    <pc:chgData name="Jérémie Aebischer" userId="2aa54960-79b7-4dec-b00f-c4247faa9fe4" providerId="ADAL" clId="{F3A9ECBD-E298-4761-BE76-9682D6E2B628}"/>
    <pc:docChg chg="modSld">
      <pc:chgData name="Jérémie Aebischer" userId="2aa54960-79b7-4dec-b00f-c4247faa9fe4" providerId="ADAL" clId="{F3A9ECBD-E298-4761-BE76-9682D6E2B628}" dt="2022-02-14T08:40:44.756" v="2" actId="20577"/>
      <pc:docMkLst>
        <pc:docMk/>
      </pc:docMkLst>
      <pc:sldChg chg="modSp mod">
        <pc:chgData name="Jérémie Aebischer" userId="2aa54960-79b7-4dec-b00f-c4247faa9fe4" providerId="ADAL" clId="{F3A9ECBD-E298-4761-BE76-9682D6E2B628}" dt="2022-02-14T08:40:44.756" v="2" actId="20577"/>
        <pc:sldMkLst>
          <pc:docMk/>
          <pc:sldMk cId="0" sldId="256"/>
        </pc:sldMkLst>
        <pc:spChg chg="mod">
          <ac:chgData name="Jérémie Aebischer" userId="2aa54960-79b7-4dec-b00f-c4247faa9fe4" providerId="ADAL" clId="{F3A9ECBD-E298-4761-BE76-9682D6E2B628}" dt="2022-02-14T08:40:44.756" v="2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Jérémie Aebischer" userId="2aa54960-79b7-4dec-b00f-c4247faa9fe4" providerId="ADAL" clId="{42A61E38-F143-4114-80D4-E26C19499DA8}"/>
    <pc:docChg chg="modSld">
      <pc:chgData name="Jérémie Aebischer" userId="2aa54960-79b7-4dec-b00f-c4247faa9fe4" providerId="ADAL" clId="{42A61E38-F143-4114-80D4-E26C19499DA8}" dt="2024-02-02T09:48:50.848" v="5" actId="1037"/>
      <pc:docMkLst>
        <pc:docMk/>
      </pc:docMkLst>
      <pc:sldChg chg="modSp mod">
        <pc:chgData name="Jérémie Aebischer" userId="2aa54960-79b7-4dec-b00f-c4247faa9fe4" providerId="ADAL" clId="{42A61E38-F143-4114-80D4-E26C19499DA8}" dt="2024-02-02T09:48:50.848" v="5" actId="1037"/>
        <pc:sldMkLst>
          <pc:docMk/>
          <pc:sldMk cId="0" sldId="256"/>
        </pc:sldMkLst>
        <pc:spChg chg="mod">
          <ac:chgData name="Jérémie Aebischer" userId="2aa54960-79b7-4dec-b00f-c4247faa9fe4" providerId="ADAL" clId="{42A61E38-F143-4114-80D4-E26C19499DA8}" dt="2024-02-02T09:48:50.848" v="5" actId="1037"/>
          <ac:spMkLst>
            <pc:docMk/>
            <pc:sldMk cId="0" sldId="256"/>
            <ac:spMk id="3" creationId="{D719F34B-E45A-52B3-4827-D4D4B08AA7F5}"/>
          </ac:spMkLst>
        </pc:spChg>
        <pc:picChg chg="mod">
          <ac:chgData name="Jérémie Aebischer" userId="2aa54960-79b7-4dec-b00f-c4247faa9fe4" providerId="ADAL" clId="{42A61E38-F143-4114-80D4-E26C19499DA8}" dt="2024-02-02T09:48:39.579" v="3" actId="1037"/>
          <ac:picMkLst>
            <pc:docMk/>
            <pc:sldMk cId="0" sldId="256"/>
            <ac:picMk id="2" creationId="{E6C4E7A5-80E5-46D6-44F8-C6D06656ED78}"/>
          </ac:picMkLst>
        </pc:picChg>
        <pc:cxnChg chg="mod">
          <ac:chgData name="Jérémie Aebischer" userId="2aa54960-79b7-4dec-b00f-c4247faa9fe4" providerId="ADAL" clId="{42A61E38-F143-4114-80D4-E26C19499DA8}" dt="2024-02-02T09:48:36.453" v="1" actId="1037"/>
          <ac:cxnSpMkLst>
            <pc:docMk/>
            <pc:sldMk cId="0" sldId="256"/>
            <ac:cxnSpMk id="7" creationId="{704A210D-1AFF-EEA4-0709-60A9B3D9DD61}"/>
          </ac:cxnSpMkLst>
        </pc:cxnChg>
      </pc:sldChg>
    </pc:docChg>
  </pc:docChgLst>
  <pc:docChgLst>
    <pc:chgData name="Jérémie Aebischer" userId="2aa54960-79b7-4dec-b00f-c4247faa9fe4" providerId="ADAL" clId="{68047BBC-E1E2-4346-BA97-2038B902D749}"/>
    <pc:docChg chg="custSel modSld">
      <pc:chgData name="Jérémie Aebischer" userId="2aa54960-79b7-4dec-b00f-c4247faa9fe4" providerId="ADAL" clId="{68047BBC-E1E2-4346-BA97-2038B902D749}" dt="2019-07-19T11:25:48.430" v="334" actId="20577"/>
      <pc:docMkLst>
        <pc:docMk/>
      </pc:docMkLst>
      <pc:sldChg chg="addSp delSp modSp">
        <pc:chgData name="Jérémie Aebischer" userId="2aa54960-79b7-4dec-b00f-c4247faa9fe4" providerId="ADAL" clId="{68047BBC-E1E2-4346-BA97-2038B902D749}" dt="2019-07-19T11:22:15.366" v="304" actId="1037"/>
        <pc:sldMkLst>
          <pc:docMk/>
          <pc:sldMk cId="0" sldId="256"/>
        </pc:sldMkLst>
        <pc:spChg chg="add del mod">
          <ac:chgData name="Jérémie Aebischer" userId="2aa54960-79b7-4dec-b00f-c4247faa9fe4" providerId="ADAL" clId="{68047BBC-E1E2-4346-BA97-2038B902D749}" dt="2019-07-19T11:21:10.943" v="4" actId="478"/>
          <ac:spMkLst>
            <pc:docMk/>
            <pc:sldMk cId="0" sldId="256"/>
            <ac:spMk id="2" creationId="{3DA3005C-A390-47C2-8973-F5978B92E912}"/>
          </ac:spMkLst>
        </pc:spChg>
        <pc:picChg chg="add mod">
          <ac:chgData name="Jérémie Aebischer" userId="2aa54960-79b7-4dec-b00f-c4247faa9fe4" providerId="ADAL" clId="{68047BBC-E1E2-4346-BA97-2038B902D749}" dt="2019-07-19T11:22:15.366" v="304" actId="1037"/>
          <ac:picMkLst>
            <pc:docMk/>
            <pc:sldMk cId="0" sldId="256"/>
            <ac:picMk id="4" creationId="{46090A96-BDB4-4827-8145-301205D69895}"/>
          </ac:picMkLst>
        </pc:picChg>
        <pc:picChg chg="del">
          <ac:chgData name="Jérémie Aebischer" userId="2aa54960-79b7-4dec-b00f-c4247faa9fe4" providerId="ADAL" clId="{68047BBC-E1E2-4346-BA97-2038B902D749}" dt="2019-07-19T11:18:48.375" v="0" actId="478"/>
          <ac:picMkLst>
            <pc:docMk/>
            <pc:sldMk cId="0" sldId="256"/>
            <ac:picMk id="2051" creationId="{00000000-0000-0000-0000-000000000000}"/>
          </ac:picMkLst>
        </pc:picChg>
      </pc:sldChg>
      <pc:sldChg chg="addSp delSp modSp">
        <pc:chgData name="Jérémie Aebischer" userId="2aa54960-79b7-4dec-b00f-c4247faa9fe4" providerId="ADAL" clId="{68047BBC-E1E2-4346-BA97-2038B902D749}" dt="2019-07-19T11:25:48.430" v="334" actId="20577"/>
        <pc:sldMkLst>
          <pc:docMk/>
          <pc:sldMk cId="1742230029" sldId="257"/>
        </pc:sldMkLst>
        <pc:spChg chg="mod">
          <ac:chgData name="Jérémie Aebischer" userId="2aa54960-79b7-4dec-b00f-c4247faa9fe4" providerId="ADAL" clId="{68047BBC-E1E2-4346-BA97-2038B902D749}" dt="2019-07-19T11:25:48.430" v="334" actId="20577"/>
          <ac:spMkLst>
            <pc:docMk/>
            <pc:sldMk cId="1742230029" sldId="257"/>
            <ac:spMk id="5" creationId="{00000000-0000-0000-0000-000000000000}"/>
          </ac:spMkLst>
        </pc:spChg>
        <pc:picChg chg="add">
          <ac:chgData name="Jérémie Aebischer" userId="2aa54960-79b7-4dec-b00f-c4247faa9fe4" providerId="ADAL" clId="{68047BBC-E1E2-4346-BA97-2038B902D749}" dt="2019-07-19T11:22:25.991" v="306"/>
          <ac:picMkLst>
            <pc:docMk/>
            <pc:sldMk cId="1742230029" sldId="257"/>
            <ac:picMk id="6" creationId="{1CD2F204-C90C-4796-B015-74254D454B3C}"/>
          </ac:picMkLst>
        </pc:picChg>
        <pc:picChg chg="del">
          <ac:chgData name="Jérémie Aebischer" userId="2aa54960-79b7-4dec-b00f-c4247faa9fe4" providerId="ADAL" clId="{68047BBC-E1E2-4346-BA97-2038B902D749}" dt="2019-07-19T11:22:25.594" v="305" actId="478"/>
          <ac:picMkLst>
            <pc:docMk/>
            <pc:sldMk cId="1742230029" sldId="257"/>
            <ac:picMk id="2051" creationId="{00000000-0000-0000-0000-000000000000}"/>
          </ac:picMkLst>
        </pc:picChg>
      </pc:sldChg>
    </pc:docChg>
  </pc:docChgLst>
  <pc:docChgLst>
    <pc:chgData name="Jérémie Aebischer" userId="2aa54960-79b7-4dec-b00f-c4247faa9fe4" providerId="ADAL" clId="{E0C06118-9007-4EC2-A1CC-130FD7C71653}"/>
    <pc:docChg chg="custSel modSld">
      <pc:chgData name="Jérémie Aebischer" userId="2aa54960-79b7-4dec-b00f-c4247faa9fe4" providerId="ADAL" clId="{E0C06118-9007-4EC2-A1CC-130FD7C71653}" dt="2022-10-10T09:13:15.183" v="87" actId="947"/>
      <pc:docMkLst>
        <pc:docMk/>
      </pc:docMkLst>
      <pc:sldChg chg="addSp delSp modSp mod">
        <pc:chgData name="Jérémie Aebischer" userId="2aa54960-79b7-4dec-b00f-c4247faa9fe4" providerId="ADAL" clId="{E0C06118-9007-4EC2-A1CC-130FD7C71653}" dt="2022-10-10T09:13:15.183" v="87" actId="947"/>
        <pc:sldMkLst>
          <pc:docMk/>
          <pc:sldMk cId="0" sldId="256"/>
        </pc:sldMkLst>
        <pc:spChg chg="mod">
          <ac:chgData name="Jérémie Aebischer" userId="2aa54960-79b7-4dec-b00f-c4247faa9fe4" providerId="ADAL" clId="{E0C06118-9007-4EC2-A1CC-130FD7C71653}" dt="2022-10-10T09:13:15.183" v="87" actId="947"/>
          <ac:spMkLst>
            <pc:docMk/>
            <pc:sldMk cId="0" sldId="256"/>
            <ac:spMk id="3" creationId="{D719F34B-E45A-52B3-4827-D4D4B08AA7F5}"/>
          </ac:spMkLst>
        </pc:spChg>
        <pc:picChg chg="add mod">
          <ac:chgData name="Jérémie Aebischer" userId="2aa54960-79b7-4dec-b00f-c4247faa9fe4" providerId="ADAL" clId="{E0C06118-9007-4EC2-A1CC-130FD7C71653}" dt="2022-10-10T09:13:03.537" v="84" actId="1036"/>
          <ac:picMkLst>
            <pc:docMk/>
            <pc:sldMk cId="0" sldId="256"/>
            <ac:picMk id="2" creationId="{EA2D0447-924D-D143-85A7-F73FF9CC3D63}"/>
          </ac:picMkLst>
        </pc:picChg>
        <pc:picChg chg="del">
          <ac:chgData name="Jérémie Aebischer" userId="2aa54960-79b7-4dec-b00f-c4247faa9fe4" providerId="ADAL" clId="{E0C06118-9007-4EC2-A1CC-130FD7C71653}" dt="2022-10-10T09:12:31.457" v="0" actId="478"/>
          <ac:picMkLst>
            <pc:docMk/>
            <pc:sldMk cId="0" sldId="256"/>
            <ac:picMk id="9" creationId="{E7521239-E1D8-FBC4-E838-C8BC2741ED35}"/>
          </ac:picMkLst>
        </pc:picChg>
      </pc:sldChg>
    </pc:docChg>
  </pc:docChgLst>
  <pc:docChgLst>
    <pc:chgData name="Jérémie Aebischer" userId="2aa54960-79b7-4dec-b00f-c4247faa9fe4" providerId="ADAL" clId="{7822DB8A-077F-4B8E-95BA-54591F53CE4B}"/>
    <pc:docChg chg="custSel modSld">
      <pc:chgData name="Jérémie Aebischer" userId="2aa54960-79b7-4dec-b00f-c4247faa9fe4" providerId="ADAL" clId="{7822DB8A-077F-4B8E-95BA-54591F53CE4B}" dt="2022-10-10T09:09:58.889" v="286" actId="478"/>
      <pc:docMkLst>
        <pc:docMk/>
      </pc:docMkLst>
      <pc:sldChg chg="addSp delSp modSp mod">
        <pc:chgData name="Jérémie Aebischer" userId="2aa54960-79b7-4dec-b00f-c4247faa9fe4" providerId="ADAL" clId="{7822DB8A-077F-4B8E-95BA-54591F53CE4B}" dt="2022-10-10T09:09:58.889" v="286" actId="478"/>
        <pc:sldMkLst>
          <pc:docMk/>
          <pc:sldMk cId="0" sldId="256"/>
        </pc:sldMkLst>
        <pc:spChg chg="mod">
          <ac:chgData name="Jérémie Aebischer" userId="2aa54960-79b7-4dec-b00f-c4247faa9fe4" providerId="ADAL" clId="{7822DB8A-077F-4B8E-95BA-54591F53CE4B}" dt="2022-10-10T08:57:35.706" v="54" actId="20577"/>
          <ac:spMkLst>
            <pc:docMk/>
            <pc:sldMk cId="0" sldId="256"/>
            <ac:spMk id="3" creationId="{D719F34B-E45A-52B3-4827-D4D4B08AA7F5}"/>
          </ac:spMkLst>
        </pc:spChg>
        <pc:picChg chg="del">
          <ac:chgData name="Jérémie Aebischer" userId="2aa54960-79b7-4dec-b00f-c4247faa9fe4" providerId="ADAL" clId="{7822DB8A-077F-4B8E-95BA-54591F53CE4B}" dt="2022-10-10T08:55:19.967" v="0" actId="478"/>
          <ac:picMkLst>
            <pc:docMk/>
            <pc:sldMk cId="0" sldId="256"/>
            <ac:picMk id="2" creationId="{0213DD70-DF98-7FBC-C2DE-C2B34110C307}"/>
          </ac:picMkLst>
        </pc:picChg>
        <pc:picChg chg="add mod">
          <ac:chgData name="Jérémie Aebischer" userId="2aa54960-79b7-4dec-b00f-c4247faa9fe4" providerId="ADAL" clId="{7822DB8A-077F-4B8E-95BA-54591F53CE4B}" dt="2022-10-10T08:57:44.602" v="56" actId="1035"/>
          <ac:picMkLst>
            <pc:docMk/>
            <pc:sldMk cId="0" sldId="256"/>
            <ac:picMk id="9" creationId="{E7521239-E1D8-FBC4-E838-C8BC2741ED35}"/>
          </ac:picMkLst>
        </pc:picChg>
        <pc:cxnChg chg="mod">
          <ac:chgData name="Jérémie Aebischer" userId="2aa54960-79b7-4dec-b00f-c4247faa9fe4" providerId="ADAL" clId="{7822DB8A-077F-4B8E-95BA-54591F53CE4B}" dt="2022-10-10T09:05:17.662" v="285" actId="1036"/>
          <ac:cxnSpMkLst>
            <pc:docMk/>
            <pc:sldMk cId="0" sldId="256"/>
            <ac:cxnSpMk id="8" creationId="{17D94954-87DB-AFC0-37DF-A23A8B52E4B6}"/>
          </ac:cxnSpMkLst>
        </pc:cxnChg>
        <pc:cxnChg chg="add del mod">
          <ac:chgData name="Jérémie Aebischer" userId="2aa54960-79b7-4dec-b00f-c4247faa9fe4" providerId="ADAL" clId="{7822DB8A-077F-4B8E-95BA-54591F53CE4B}" dt="2022-10-10T09:04:55.161" v="187" actId="478"/>
          <ac:cxnSpMkLst>
            <pc:docMk/>
            <pc:sldMk cId="0" sldId="256"/>
            <ac:cxnSpMk id="10" creationId="{87B5099A-F065-97DF-ACCC-FBEC500FDB4B}"/>
          </ac:cxnSpMkLst>
        </pc:cxnChg>
        <pc:cxnChg chg="add del mod">
          <ac:chgData name="Jérémie Aebischer" userId="2aa54960-79b7-4dec-b00f-c4247faa9fe4" providerId="ADAL" clId="{7822DB8A-077F-4B8E-95BA-54591F53CE4B}" dt="2022-10-10T09:09:58.889" v="286" actId="478"/>
          <ac:cxnSpMkLst>
            <pc:docMk/>
            <pc:sldMk cId="0" sldId="256"/>
            <ac:cxnSpMk id="12" creationId="{36433AFB-7192-7D24-3662-31129C49EB34}"/>
          </ac:cxnSpMkLst>
        </pc:cxnChg>
      </pc:sldChg>
    </pc:docChg>
  </pc:docChgLst>
  <pc:docChgLst>
    <pc:chgData name="Marianne Begré" userId="d401abef-7f45-4da4-8807-17358fd086c0" providerId="ADAL" clId="{EFE957ED-09FB-47BF-B8B0-1799AD865E01}"/>
    <pc:docChg chg="custSel modSld">
      <pc:chgData name="Marianne Begré" userId="d401abef-7f45-4da4-8807-17358fd086c0" providerId="ADAL" clId="{EFE957ED-09FB-47BF-B8B0-1799AD865E01}" dt="2024-04-02T14:27:05.301" v="1"/>
      <pc:docMkLst>
        <pc:docMk/>
      </pc:docMkLst>
      <pc:sldChg chg="addSp delSp modSp mod">
        <pc:chgData name="Marianne Begré" userId="d401abef-7f45-4da4-8807-17358fd086c0" providerId="ADAL" clId="{EFE957ED-09FB-47BF-B8B0-1799AD865E01}" dt="2024-04-02T14:27:05.301" v="1"/>
        <pc:sldMkLst>
          <pc:docMk/>
          <pc:sldMk cId="0" sldId="256"/>
        </pc:sldMkLst>
        <pc:picChg chg="del">
          <ac:chgData name="Marianne Begré" userId="d401abef-7f45-4da4-8807-17358fd086c0" providerId="ADAL" clId="{EFE957ED-09FB-47BF-B8B0-1799AD865E01}" dt="2024-04-02T14:27:04.818" v="0" actId="478"/>
          <ac:picMkLst>
            <pc:docMk/>
            <pc:sldMk cId="0" sldId="256"/>
            <ac:picMk id="2" creationId="{E6C4E7A5-80E5-46D6-44F8-C6D06656ED78}"/>
          </ac:picMkLst>
        </pc:picChg>
        <pc:picChg chg="add mod">
          <ac:chgData name="Marianne Begré" userId="d401abef-7f45-4da4-8807-17358fd086c0" providerId="ADAL" clId="{EFE957ED-09FB-47BF-B8B0-1799AD865E01}" dt="2024-04-02T14:27:05.301" v="1"/>
          <ac:picMkLst>
            <pc:docMk/>
            <pc:sldMk cId="0" sldId="256"/>
            <ac:picMk id="4" creationId="{C8C6BACA-37F0-D431-99E1-CF85E6B97291}"/>
          </ac:picMkLst>
        </pc:picChg>
      </pc:sldChg>
    </pc:docChg>
  </pc:docChgLst>
  <pc:docChgLst>
    <pc:chgData name="Marianne Begré" userId="d401abef-7f45-4da4-8807-17358fd086c0" providerId="ADAL" clId="{78FE7955-E9A2-403E-8912-B8838C91E137}"/>
    <pc:docChg chg="modSld">
      <pc:chgData name="Marianne Begré" userId="d401abef-7f45-4da4-8807-17358fd086c0" providerId="ADAL" clId="{78FE7955-E9A2-403E-8912-B8838C91E137}" dt="2020-05-28T07:45:44.828" v="0" actId="1076"/>
      <pc:docMkLst>
        <pc:docMk/>
      </pc:docMkLst>
      <pc:sldChg chg="modSp mod">
        <pc:chgData name="Marianne Begré" userId="d401abef-7f45-4da4-8807-17358fd086c0" providerId="ADAL" clId="{78FE7955-E9A2-403E-8912-B8838C91E137}" dt="2020-05-28T07:45:44.828" v="0" actId="1076"/>
        <pc:sldMkLst>
          <pc:docMk/>
          <pc:sldMk cId="0" sldId="256"/>
        </pc:sldMkLst>
        <pc:picChg chg="mod">
          <ac:chgData name="Marianne Begré" userId="d401abef-7f45-4da4-8807-17358fd086c0" providerId="ADAL" clId="{78FE7955-E9A2-403E-8912-B8838C91E137}" dt="2020-05-28T07:45:44.828" v="0" actId="1076"/>
          <ac:picMkLst>
            <pc:docMk/>
            <pc:sldMk cId="0" sldId="256"/>
            <ac:picMk id="4" creationId="{46090A96-BDB4-4827-8145-301205D69895}"/>
          </ac:picMkLst>
        </pc:picChg>
      </pc:sldChg>
    </pc:docChg>
  </pc:docChgLst>
  <pc:docChgLst>
    <pc:chgData name="Jérémie Aebischer" userId="S::jeremie.aebischer@sjf.ch::2aa54960-79b7-4dec-b00f-c4247faa9fe4" providerId="AD" clId="Web-{0A19B108-A294-E55F-E646-E997BD635C64}"/>
    <pc:docChg chg="modSld">
      <pc:chgData name="Jérémie Aebischer" userId="S::jeremie.aebischer@sjf.ch::2aa54960-79b7-4dec-b00f-c4247faa9fe4" providerId="AD" clId="Web-{0A19B108-A294-E55F-E646-E997BD635C64}" dt="2022-04-09T07:04:13.523" v="37" actId="1076"/>
      <pc:docMkLst>
        <pc:docMk/>
      </pc:docMkLst>
      <pc:sldChg chg="addSp modSp">
        <pc:chgData name="Jérémie Aebischer" userId="S::jeremie.aebischer@sjf.ch::2aa54960-79b7-4dec-b00f-c4247faa9fe4" providerId="AD" clId="Web-{0A19B108-A294-E55F-E646-E997BD635C64}" dt="2022-04-09T07:04:13.523" v="37" actId="1076"/>
        <pc:sldMkLst>
          <pc:docMk/>
          <pc:sldMk cId="0" sldId="256"/>
        </pc:sldMkLst>
        <pc:spChg chg="add mod">
          <ac:chgData name="Jérémie Aebischer" userId="S::jeremie.aebischer@sjf.ch::2aa54960-79b7-4dec-b00f-c4247faa9fe4" providerId="AD" clId="Web-{0A19B108-A294-E55F-E646-E997BD635C64}" dt="2022-04-09T07:04:13.523" v="37" actId="1076"/>
          <ac:spMkLst>
            <pc:docMk/>
            <pc:sldMk cId="0" sldId="256"/>
            <ac:spMk id="2" creationId="{5159D8EC-9BDE-DEB4-3564-66C5F9C362A5}"/>
          </ac:spMkLst>
        </pc:spChg>
      </pc:sldChg>
    </pc:docChg>
  </pc:docChgLst>
  <pc:docChgLst>
    <pc:chgData name="Jérémie Aebischer" userId="2aa54960-79b7-4dec-b00f-c4247faa9fe4" providerId="ADAL" clId="{71ADDD43-75DA-44B1-BE79-BF30E3AB3BEA}"/>
    <pc:docChg chg="custSel modSld">
      <pc:chgData name="Jérémie Aebischer" userId="2aa54960-79b7-4dec-b00f-c4247faa9fe4" providerId="ADAL" clId="{71ADDD43-75DA-44B1-BE79-BF30E3AB3BEA}" dt="2022-10-10T08:43:43.220" v="56" actId="1035"/>
      <pc:docMkLst>
        <pc:docMk/>
      </pc:docMkLst>
      <pc:sldChg chg="addSp delSp modSp mod">
        <pc:chgData name="Jérémie Aebischer" userId="2aa54960-79b7-4dec-b00f-c4247faa9fe4" providerId="ADAL" clId="{71ADDD43-75DA-44B1-BE79-BF30E3AB3BEA}" dt="2022-10-10T08:43:43.220" v="56" actId="1035"/>
        <pc:sldMkLst>
          <pc:docMk/>
          <pc:sldMk cId="0" sldId="256"/>
        </pc:sldMkLst>
        <pc:spChg chg="del">
          <ac:chgData name="Jérémie Aebischer" userId="2aa54960-79b7-4dec-b00f-c4247faa9fe4" providerId="ADAL" clId="{71ADDD43-75DA-44B1-BE79-BF30E3AB3BEA}" dt="2022-10-10T08:43:29.201" v="55" actId="478"/>
          <ac:spMkLst>
            <pc:docMk/>
            <pc:sldMk cId="0" sldId="256"/>
            <ac:spMk id="2" creationId="{5159D8EC-9BDE-DEB4-3564-66C5F9C362A5}"/>
          </ac:spMkLst>
        </pc:spChg>
        <pc:spChg chg="add mod">
          <ac:chgData name="Jérémie Aebischer" userId="2aa54960-79b7-4dec-b00f-c4247faa9fe4" providerId="ADAL" clId="{71ADDD43-75DA-44B1-BE79-BF30E3AB3BEA}" dt="2022-10-10T08:36:00.421" v="32" actId="20577"/>
          <ac:spMkLst>
            <pc:docMk/>
            <pc:sldMk cId="0" sldId="256"/>
            <ac:spMk id="3" creationId="{D719F34B-E45A-52B3-4827-D4D4B08AA7F5}"/>
          </ac:spMkLst>
        </pc:spChg>
        <pc:spChg chg="mod">
          <ac:chgData name="Jérémie Aebischer" userId="2aa54960-79b7-4dec-b00f-c4247faa9fe4" providerId="ADAL" clId="{71ADDD43-75DA-44B1-BE79-BF30E3AB3BEA}" dt="2022-10-10T08:41:17.644" v="54" actId="14100"/>
          <ac:spMkLst>
            <pc:docMk/>
            <pc:sldMk cId="0" sldId="256"/>
            <ac:spMk id="6" creationId="{00000000-0000-0000-0000-000000000000}"/>
          </ac:spMkLst>
        </pc:spChg>
        <pc:picChg chg="add mod">
          <ac:chgData name="Jérémie Aebischer" userId="2aa54960-79b7-4dec-b00f-c4247faa9fe4" providerId="ADAL" clId="{71ADDD43-75DA-44B1-BE79-BF30E3AB3BEA}" dt="2022-10-10T08:43:43.220" v="56" actId="1035"/>
          <ac:picMkLst>
            <pc:docMk/>
            <pc:sldMk cId="0" sldId="256"/>
            <ac:picMk id="9" creationId="{585D8CC9-3720-BECB-E8D0-BEF579B08197}"/>
          </ac:picMkLst>
        </pc:picChg>
        <pc:cxnChg chg="add mod">
          <ac:chgData name="Jérémie Aebischer" userId="2aa54960-79b7-4dec-b00f-c4247faa9fe4" providerId="ADAL" clId="{71ADDD43-75DA-44B1-BE79-BF30E3AB3BEA}" dt="2022-10-10T08:36:38.136" v="37" actId="1038"/>
          <ac:cxnSpMkLst>
            <pc:docMk/>
            <pc:sldMk cId="0" sldId="256"/>
            <ac:cxnSpMk id="7" creationId="{704A210D-1AFF-EEA4-0709-60A9B3D9DD61}"/>
          </ac:cxnSpMkLst>
        </pc:cxnChg>
        <pc:cxnChg chg="add mod">
          <ac:chgData name="Jérémie Aebischer" userId="2aa54960-79b7-4dec-b00f-c4247faa9fe4" providerId="ADAL" clId="{71ADDD43-75DA-44B1-BE79-BF30E3AB3BEA}" dt="2022-10-10T08:35:17.740" v="0"/>
          <ac:cxnSpMkLst>
            <pc:docMk/>
            <pc:sldMk cId="0" sldId="256"/>
            <ac:cxnSpMk id="8" creationId="{17D94954-87DB-AFC0-37DF-A23A8B52E4B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9" y="13295343"/>
            <a:ext cx="25737981" cy="91791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9" y="24258167"/>
            <a:ext cx="21195982" cy="10942247"/>
          </a:xfrm>
        </p:spPr>
        <p:txBody>
          <a:bodyPr/>
          <a:lstStyle>
            <a:lvl1pPr marL="0" indent="0" algn="ctr">
              <a:buNone/>
              <a:defRPr/>
            </a:lvl1pPr>
            <a:lvl2pPr marL="1993272" indent="0" algn="ctr">
              <a:buNone/>
              <a:defRPr/>
            </a:lvl2pPr>
            <a:lvl3pPr marL="3986544" indent="0" algn="ctr">
              <a:buNone/>
              <a:defRPr/>
            </a:lvl3pPr>
            <a:lvl4pPr marL="5979815" indent="0" algn="ctr">
              <a:buNone/>
              <a:defRPr/>
            </a:lvl4pPr>
            <a:lvl5pPr marL="7973087" indent="0" algn="ctr">
              <a:buNone/>
              <a:defRPr/>
            </a:lvl5pPr>
            <a:lvl6pPr marL="9966359" indent="0" algn="ctr">
              <a:buNone/>
              <a:defRPr/>
            </a:lvl6pPr>
            <a:lvl7pPr marL="11959631" indent="0" algn="ctr">
              <a:buNone/>
              <a:defRPr/>
            </a:lvl7pPr>
            <a:lvl8pPr marL="13952907" indent="0" algn="ctr">
              <a:buNone/>
              <a:defRPr/>
            </a:lvl8pPr>
            <a:lvl9pPr marL="15946178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9C971-5748-45E4-894A-3C2809F8874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3264C-D044-447B-A2F0-97DB5B4E4DE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3" y="1715083"/>
            <a:ext cx="6812994" cy="365244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998" y="1715083"/>
            <a:ext cx="19766093" cy="36524454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404DA-14E1-4883-830E-3C3D0B3F7CA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15089"/>
            <a:ext cx="27251979" cy="713475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513998" y="9988659"/>
            <a:ext cx="13289543" cy="28250884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6434" y="9988659"/>
            <a:ext cx="13289543" cy="28250884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1F53E-66BB-4DB7-A168-E2B91BB55F3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F7700-CEB0-4BB1-AFA6-554FE33AAFF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156" y="27509970"/>
            <a:ext cx="25737981" cy="8499963"/>
          </a:xfrm>
        </p:spPr>
        <p:txBody>
          <a:bodyPr anchor="t"/>
          <a:lstStyle>
            <a:lvl1pPr algn="l">
              <a:defRPr sz="176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0156" y="18145606"/>
            <a:ext cx="25737981" cy="9364364"/>
          </a:xfrm>
        </p:spPr>
        <p:txBody>
          <a:bodyPr anchor="b"/>
          <a:lstStyle>
            <a:lvl1pPr marL="0" indent="0">
              <a:buNone/>
              <a:defRPr sz="8800"/>
            </a:lvl1pPr>
            <a:lvl2pPr marL="1993272" indent="0">
              <a:buNone/>
              <a:defRPr sz="8000"/>
            </a:lvl2pPr>
            <a:lvl3pPr marL="3986544" indent="0">
              <a:buNone/>
              <a:defRPr sz="6800"/>
            </a:lvl3pPr>
            <a:lvl4pPr marL="5979815" indent="0">
              <a:buNone/>
              <a:defRPr sz="6000"/>
            </a:lvl4pPr>
            <a:lvl5pPr marL="7973087" indent="0">
              <a:buNone/>
              <a:defRPr sz="6000"/>
            </a:lvl5pPr>
            <a:lvl6pPr marL="9966359" indent="0">
              <a:buNone/>
              <a:defRPr sz="6000"/>
            </a:lvl6pPr>
            <a:lvl7pPr marL="11959631" indent="0">
              <a:buNone/>
              <a:defRPr sz="6000"/>
            </a:lvl7pPr>
            <a:lvl8pPr marL="13952907" indent="0">
              <a:buNone/>
              <a:defRPr sz="6000"/>
            </a:lvl8pPr>
            <a:lvl9pPr marL="15946178" indent="0">
              <a:buNone/>
              <a:defRPr sz="6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3410E-C816-43E1-A00E-04DCCA9B5D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998" y="9988659"/>
            <a:ext cx="13289543" cy="28250884"/>
          </a:xfrm>
        </p:spPr>
        <p:txBody>
          <a:bodyPr/>
          <a:lstStyle>
            <a:lvl1pPr>
              <a:defRPr sz="12000"/>
            </a:lvl1pPr>
            <a:lvl2pPr>
              <a:defRPr sz="104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6434" y="9988659"/>
            <a:ext cx="13289543" cy="28250884"/>
          </a:xfrm>
        </p:spPr>
        <p:txBody>
          <a:bodyPr/>
          <a:lstStyle>
            <a:lvl1pPr>
              <a:defRPr sz="12000"/>
            </a:lvl1pPr>
            <a:lvl2pPr>
              <a:defRPr sz="104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1C9CD-303D-4760-8048-12287919692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0" y="9583901"/>
            <a:ext cx="13380668" cy="3992717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272" indent="0">
              <a:buNone/>
              <a:defRPr sz="8800" b="1"/>
            </a:lvl2pPr>
            <a:lvl3pPr marL="3986544" indent="0">
              <a:buNone/>
              <a:defRPr sz="8000" b="1"/>
            </a:lvl3pPr>
            <a:lvl4pPr marL="5979815" indent="0">
              <a:buNone/>
              <a:defRPr sz="6800" b="1"/>
            </a:lvl4pPr>
            <a:lvl5pPr marL="7973087" indent="0">
              <a:buNone/>
              <a:defRPr sz="6800" b="1"/>
            </a:lvl5pPr>
            <a:lvl6pPr marL="9966359" indent="0">
              <a:buNone/>
              <a:defRPr sz="6800" b="1"/>
            </a:lvl6pPr>
            <a:lvl7pPr marL="11959631" indent="0">
              <a:buNone/>
              <a:defRPr sz="6800" b="1"/>
            </a:lvl7pPr>
            <a:lvl8pPr marL="13952907" indent="0">
              <a:buNone/>
              <a:defRPr sz="6800" b="1"/>
            </a:lvl8pPr>
            <a:lvl9pPr marL="15946178" indent="0">
              <a:buNone/>
              <a:defRPr sz="68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0" y="13576616"/>
            <a:ext cx="13380668" cy="24662921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80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5317" y="9583901"/>
            <a:ext cx="13380664" cy="3992717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272" indent="0">
              <a:buNone/>
              <a:defRPr sz="8800" b="1"/>
            </a:lvl2pPr>
            <a:lvl3pPr marL="3986544" indent="0">
              <a:buNone/>
              <a:defRPr sz="8000" b="1"/>
            </a:lvl3pPr>
            <a:lvl4pPr marL="5979815" indent="0">
              <a:buNone/>
              <a:defRPr sz="6800" b="1"/>
            </a:lvl4pPr>
            <a:lvl5pPr marL="7973087" indent="0">
              <a:buNone/>
              <a:defRPr sz="6800" b="1"/>
            </a:lvl5pPr>
            <a:lvl6pPr marL="9966359" indent="0">
              <a:buNone/>
              <a:defRPr sz="6800" b="1"/>
            </a:lvl6pPr>
            <a:lvl7pPr marL="11959631" indent="0">
              <a:buNone/>
              <a:defRPr sz="6800" b="1"/>
            </a:lvl7pPr>
            <a:lvl8pPr marL="13952907" indent="0">
              <a:buNone/>
              <a:defRPr sz="6800" b="1"/>
            </a:lvl8pPr>
            <a:lvl9pPr marL="15946178" indent="0">
              <a:buNone/>
              <a:defRPr sz="68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5317" y="13576616"/>
            <a:ext cx="13380664" cy="24662921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80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3621B-4998-4B87-B455-E5E41013DEF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1D6DA-5B07-4AE8-90BC-B39AF94A4EB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8DDDF-3B3F-4900-BE29-084C89020AC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8" y="1701364"/>
            <a:ext cx="9960151" cy="725824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0" y="1701370"/>
            <a:ext cx="16927347" cy="36538173"/>
          </a:xfrm>
        </p:spPr>
        <p:txBody>
          <a:bodyPr/>
          <a:lstStyle>
            <a:lvl1pPr>
              <a:defRPr sz="14000"/>
            </a:lvl1pPr>
            <a:lvl2pPr>
              <a:defRPr sz="120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998" y="8959608"/>
            <a:ext cx="9960151" cy="29279932"/>
          </a:xfrm>
        </p:spPr>
        <p:txBody>
          <a:bodyPr/>
          <a:lstStyle>
            <a:lvl1pPr marL="0" indent="0">
              <a:buNone/>
              <a:defRPr sz="6000"/>
            </a:lvl1pPr>
            <a:lvl2pPr marL="1993272" indent="0">
              <a:buNone/>
              <a:defRPr sz="5200"/>
            </a:lvl2pPr>
            <a:lvl3pPr marL="3986544" indent="0">
              <a:buNone/>
              <a:defRPr sz="4400"/>
            </a:lvl3pPr>
            <a:lvl4pPr marL="5979815" indent="0">
              <a:buNone/>
              <a:defRPr sz="4000"/>
            </a:lvl4pPr>
            <a:lvl5pPr marL="7973087" indent="0">
              <a:buNone/>
              <a:defRPr sz="4000"/>
            </a:lvl5pPr>
            <a:lvl6pPr marL="9966359" indent="0">
              <a:buNone/>
              <a:defRPr sz="4000"/>
            </a:lvl6pPr>
            <a:lvl7pPr marL="11959631" indent="0">
              <a:buNone/>
              <a:defRPr sz="4000"/>
            </a:lvl7pPr>
            <a:lvl8pPr marL="13952907" indent="0">
              <a:buNone/>
              <a:defRPr sz="4000"/>
            </a:lvl8pPr>
            <a:lvl9pPr marL="15946178" indent="0">
              <a:buNone/>
              <a:defRPr sz="4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C497F-4E28-485F-8087-E829FA06318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6839" y="29965968"/>
            <a:ext cx="18167986" cy="353993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6839" y="3828071"/>
            <a:ext cx="18167986" cy="25685115"/>
          </a:xfrm>
        </p:spPr>
        <p:txBody>
          <a:bodyPr/>
          <a:lstStyle>
            <a:lvl1pPr marL="0" indent="0">
              <a:buNone/>
              <a:defRPr sz="14000"/>
            </a:lvl1pPr>
            <a:lvl2pPr marL="1993272" indent="0">
              <a:buNone/>
              <a:defRPr sz="12000"/>
            </a:lvl2pPr>
            <a:lvl3pPr marL="3986544" indent="0">
              <a:buNone/>
              <a:defRPr sz="10400"/>
            </a:lvl3pPr>
            <a:lvl4pPr marL="5979815" indent="0">
              <a:buNone/>
              <a:defRPr sz="8800"/>
            </a:lvl4pPr>
            <a:lvl5pPr marL="7973087" indent="0">
              <a:buNone/>
              <a:defRPr sz="8800"/>
            </a:lvl5pPr>
            <a:lvl6pPr marL="9966359" indent="0">
              <a:buNone/>
              <a:defRPr sz="8800"/>
            </a:lvl6pPr>
            <a:lvl7pPr marL="11959631" indent="0">
              <a:buNone/>
              <a:defRPr sz="8800"/>
            </a:lvl7pPr>
            <a:lvl8pPr marL="13952907" indent="0">
              <a:buNone/>
              <a:defRPr sz="8800"/>
            </a:lvl8pPr>
            <a:lvl9pPr marL="15946178" indent="0">
              <a:buNone/>
              <a:defRPr sz="88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6839" y="33505904"/>
            <a:ext cx="18167986" cy="5021769"/>
          </a:xfrm>
        </p:spPr>
        <p:txBody>
          <a:bodyPr/>
          <a:lstStyle>
            <a:lvl1pPr marL="0" indent="0">
              <a:buNone/>
              <a:defRPr sz="6000"/>
            </a:lvl1pPr>
            <a:lvl2pPr marL="1993272" indent="0">
              <a:buNone/>
              <a:defRPr sz="5200"/>
            </a:lvl2pPr>
            <a:lvl3pPr marL="3986544" indent="0">
              <a:buNone/>
              <a:defRPr sz="4400"/>
            </a:lvl3pPr>
            <a:lvl4pPr marL="5979815" indent="0">
              <a:buNone/>
              <a:defRPr sz="4000"/>
            </a:lvl4pPr>
            <a:lvl5pPr marL="7973087" indent="0">
              <a:buNone/>
              <a:defRPr sz="4000"/>
            </a:lvl5pPr>
            <a:lvl6pPr marL="9966359" indent="0">
              <a:buNone/>
              <a:defRPr sz="4000"/>
            </a:lvl6pPr>
            <a:lvl7pPr marL="11959631" indent="0">
              <a:buNone/>
              <a:defRPr sz="4000"/>
            </a:lvl7pPr>
            <a:lvl8pPr marL="13952907" indent="0">
              <a:buNone/>
              <a:defRPr sz="4000"/>
            </a:lvl8pPr>
            <a:lvl9pPr marL="15946178" indent="0">
              <a:buNone/>
              <a:defRPr sz="4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0ADB8-FD3A-4E5A-BFD6-27D49D08B56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16088"/>
            <a:ext cx="27254200" cy="713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8654" tIns="199329" rIns="398654" bIns="199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90138"/>
            <a:ext cx="27254200" cy="282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8654" tIns="199329" rIns="398654" bIns="199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8982650"/>
            <a:ext cx="7069137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8654" tIns="199329" rIns="398654" bIns="199329" numCol="1" anchor="t" anchorCtr="0" compatLnSpc="1">
            <a:prstTxWarp prst="textNoShape">
              <a:avLst/>
            </a:prstTxWarp>
          </a:bodyPr>
          <a:lstStyle>
            <a:lvl1pPr>
              <a:defRPr sz="60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50" y="38982650"/>
            <a:ext cx="9591675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8654" tIns="199329" rIns="398654" bIns="199329" numCol="1" anchor="t" anchorCtr="0" compatLnSpc="1">
            <a:prstTxWarp prst="textNoShape">
              <a:avLst/>
            </a:prstTxWarp>
          </a:bodyPr>
          <a:lstStyle>
            <a:lvl1pPr algn="ctr">
              <a:defRPr sz="60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7950" y="38982650"/>
            <a:ext cx="7069138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8654" tIns="199329" rIns="398654" bIns="199329" numCol="1" anchor="t" anchorCtr="0" compatLnSpc="1">
            <a:prstTxWarp prst="textNoShape">
              <a:avLst/>
            </a:prstTxWarp>
          </a:bodyPr>
          <a:lstStyle>
            <a:lvl1pPr algn="r">
              <a:defRPr sz="6000">
                <a:cs typeface="+mn-cs"/>
              </a:defRPr>
            </a:lvl1pPr>
          </a:lstStyle>
          <a:p>
            <a:pPr>
              <a:defRPr/>
            </a:pPr>
            <a:fld id="{6A4F0BE1-0204-44A1-A702-E49E826DC4A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5pPr>
      <a:lvl6pPr marL="1993272" algn="ctr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6pPr>
      <a:lvl7pPr marL="3986544" algn="ctr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7pPr>
      <a:lvl8pPr marL="5979815" algn="ctr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8pPr>
      <a:lvl9pPr marL="7973087" algn="ctr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9pPr>
    </p:titleStyle>
    <p:bodyStyle>
      <a:lvl1pPr marL="1492250" indent="-1492250" algn="l" rtl="0" eaLnBrk="0" fontAlgn="base" hangingPunct="0">
        <a:spcBef>
          <a:spcPct val="20000"/>
        </a:spcBef>
        <a:spcAft>
          <a:spcPct val="0"/>
        </a:spcAft>
        <a:buChar char="•"/>
        <a:defRPr sz="14000">
          <a:solidFill>
            <a:schemeClr val="tx1"/>
          </a:solidFill>
          <a:latin typeface="+mn-lt"/>
          <a:ea typeface="+mn-ea"/>
          <a:cs typeface="+mn-cs"/>
        </a:defRPr>
      </a:lvl1pPr>
      <a:lvl2pPr marL="3233738" indent="-1244600" algn="l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</a:defRPr>
      </a:lvl2pPr>
      <a:lvl3pPr marL="4981575" indent="-990600" algn="l" rtl="0" eaLnBrk="0" fontAlgn="base" hangingPunct="0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</a:defRPr>
      </a:lvl3pPr>
      <a:lvl4pPr marL="6972300" indent="-990600" algn="l" rtl="0" eaLnBrk="0" fontAlgn="base" hangingPunct="0">
        <a:spcBef>
          <a:spcPct val="20000"/>
        </a:spcBef>
        <a:spcAft>
          <a:spcPct val="0"/>
        </a:spcAft>
        <a:buChar char="–"/>
        <a:defRPr sz="8800">
          <a:solidFill>
            <a:schemeClr val="tx1"/>
          </a:solidFill>
          <a:latin typeface="+mn-lt"/>
        </a:defRPr>
      </a:lvl4pPr>
      <a:lvl5pPr marL="8967788" indent="-990600" algn="l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5pPr>
      <a:lvl6pPr marL="10962997" indent="-996638" algn="l" rtl="0" fontAlgn="base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6pPr>
      <a:lvl7pPr marL="12956269" indent="-996638" algn="l" rtl="0" fontAlgn="base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7pPr>
      <a:lvl8pPr marL="14949541" indent="-996638" algn="l" rtl="0" fontAlgn="base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8pPr>
      <a:lvl9pPr marL="16942812" indent="-996638" algn="l" rtl="0" fontAlgn="base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72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544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815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087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359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631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907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178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500188" y="12536488"/>
            <a:ext cx="208026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CH" sz="4000" dirty="0"/>
              <a:t>[Texte, </a:t>
            </a:r>
            <a:r>
              <a:rPr lang="de-CH" sz="4000" dirty="0" err="1"/>
              <a:t>photographies</a:t>
            </a:r>
            <a:r>
              <a:rPr lang="de-CH" sz="4000" dirty="0"/>
              <a:t>, </a:t>
            </a:r>
            <a:r>
              <a:rPr lang="de-CH" sz="4000" dirty="0" err="1"/>
              <a:t>graphiques</a:t>
            </a:r>
            <a:r>
              <a:rPr lang="de-CH" sz="4000" dirty="0"/>
              <a:t>, </a:t>
            </a:r>
            <a:r>
              <a:rPr lang="de-CH" sz="4000" dirty="0" err="1"/>
              <a:t>tableaux</a:t>
            </a:r>
            <a:r>
              <a:rPr lang="de-CH" sz="4000" dirty="0"/>
              <a:t>, etc.]</a:t>
            </a:r>
          </a:p>
          <a:p>
            <a:pPr>
              <a:defRPr/>
            </a:pPr>
            <a:endParaRPr lang="de-CH" sz="4000" dirty="0">
              <a:latin typeface="+mn-lt"/>
            </a:endParaRPr>
          </a:p>
          <a:p>
            <a:pPr>
              <a:defRPr/>
            </a:pPr>
            <a:r>
              <a:rPr lang="de-CH" sz="4000" dirty="0">
                <a:latin typeface="+mn-lt"/>
              </a:rPr>
              <a:t>[Texte </a:t>
            </a:r>
            <a:r>
              <a:rPr lang="de-CH" sz="4000" dirty="0" err="1">
                <a:latin typeface="+mn-lt"/>
              </a:rPr>
              <a:t>avec</a:t>
            </a:r>
            <a:r>
              <a:rPr lang="de-CH" sz="4000" dirty="0">
                <a:latin typeface="+mn-lt"/>
              </a:rPr>
              <a:t> </a:t>
            </a:r>
            <a:r>
              <a:rPr lang="de-CH" sz="4000" dirty="0" err="1">
                <a:latin typeface="+mn-lt"/>
              </a:rPr>
              <a:t>taille</a:t>
            </a:r>
            <a:r>
              <a:rPr lang="de-CH" sz="4000" dirty="0">
                <a:latin typeface="+mn-lt"/>
              </a:rPr>
              <a:t> de </a:t>
            </a:r>
            <a:r>
              <a:rPr lang="de-CH" sz="4000" dirty="0" err="1">
                <a:latin typeface="+mn-lt"/>
              </a:rPr>
              <a:t>police</a:t>
            </a:r>
            <a:r>
              <a:rPr lang="de-CH" sz="4000" dirty="0">
                <a:latin typeface="+mn-lt"/>
              </a:rPr>
              <a:t> 40 </a:t>
            </a:r>
            <a:r>
              <a:rPr lang="de-CH" sz="4000" dirty="0" err="1">
                <a:latin typeface="+mn-lt"/>
              </a:rPr>
              <a:t>pts</a:t>
            </a:r>
            <a:r>
              <a:rPr lang="de-CH" sz="4000" dirty="0">
                <a:latin typeface="+mn-lt"/>
              </a:rPr>
              <a:t> au </a:t>
            </a:r>
            <a:r>
              <a:rPr lang="de-CH" sz="4000" dirty="0" err="1">
                <a:latin typeface="+mn-lt"/>
              </a:rPr>
              <a:t>moins</a:t>
            </a:r>
            <a:r>
              <a:rPr lang="de-CH" sz="4000" dirty="0">
                <a:latin typeface="+mn-lt"/>
              </a:rPr>
              <a:t>, </a:t>
            </a:r>
            <a:r>
              <a:rPr lang="de-CH" sz="4000" dirty="0" err="1">
                <a:latin typeface="+mn-lt"/>
              </a:rPr>
              <a:t>légendes</a:t>
            </a:r>
            <a:r>
              <a:rPr lang="de-CH" sz="4000" dirty="0">
                <a:latin typeface="+mn-lt"/>
              </a:rPr>
              <a:t> 32 </a:t>
            </a:r>
            <a:r>
              <a:rPr lang="de-CH" sz="4000" dirty="0" err="1">
                <a:latin typeface="+mn-lt"/>
              </a:rPr>
              <a:t>pts</a:t>
            </a:r>
            <a:r>
              <a:rPr lang="de-CH" sz="4000" dirty="0">
                <a:latin typeface="+mn-lt"/>
              </a:rPr>
              <a:t> au </a:t>
            </a:r>
            <a:r>
              <a:rPr lang="de-CH" sz="4000" dirty="0" err="1">
                <a:latin typeface="+mn-lt"/>
              </a:rPr>
              <a:t>moins</a:t>
            </a:r>
            <a:r>
              <a:rPr lang="de-CH" sz="4000" dirty="0">
                <a:latin typeface="+mn-lt"/>
              </a:rPr>
              <a:t>]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1632648" y="601662"/>
            <a:ext cx="86235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CH" sz="4000" b="1" dirty="0">
                <a:latin typeface="+mj-lt"/>
              </a:rPr>
              <a:t>Ton </a:t>
            </a:r>
            <a:r>
              <a:rPr lang="de-CH" sz="4000" b="1" dirty="0" err="1">
                <a:latin typeface="+mj-lt"/>
              </a:rPr>
              <a:t>prénom</a:t>
            </a:r>
            <a:r>
              <a:rPr lang="de-CH" sz="4000" b="1" dirty="0">
                <a:latin typeface="+mj-lt"/>
              </a:rPr>
              <a:t> ton </a:t>
            </a:r>
            <a:r>
              <a:rPr lang="de-CH" sz="4000" b="1" dirty="0" err="1">
                <a:latin typeface="+mj-lt"/>
              </a:rPr>
              <a:t>nom</a:t>
            </a:r>
            <a:r>
              <a:rPr lang="de-CH" sz="4000" b="1" dirty="0">
                <a:latin typeface="+mj-lt"/>
              </a:rPr>
              <a:t>, </a:t>
            </a:r>
            <a:r>
              <a:rPr lang="de-CH" sz="4000" b="1" dirty="0" err="1">
                <a:latin typeface="+mj-lt"/>
              </a:rPr>
              <a:t>ta</a:t>
            </a:r>
            <a:r>
              <a:rPr lang="de-CH" sz="4000" b="1" dirty="0">
                <a:latin typeface="+mj-lt"/>
              </a:rPr>
              <a:t> date de </a:t>
            </a:r>
            <a:r>
              <a:rPr lang="de-CH" sz="4000" b="1" dirty="0" err="1">
                <a:latin typeface="+mj-lt"/>
              </a:rPr>
              <a:t>naissance</a:t>
            </a:r>
            <a:endParaRPr lang="de-CH" sz="4000" b="1" dirty="0">
              <a:latin typeface="+mj-lt"/>
            </a:endParaRPr>
          </a:p>
          <a:p>
            <a:pPr>
              <a:defRPr/>
            </a:pPr>
            <a:endParaRPr lang="de-CH" sz="4000" b="1" dirty="0">
              <a:latin typeface="+mj-lt"/>
            </a:endParaRPr>
          </a:p>
          <a:p>
            <a:pPr>
              <a:defRPr/>
            </a:pPr>
            <a:r>
              <a:rPr lang="de-CH" sz="4000" b="1" dirty="0" err="1">
                <a:latin typeface="+mj-lt"/>
              </a:rPr>
              <a:t>Nom</a:t>
            </a:r>
            <a:r>
              <a:rPr lang="de-CH" sz="4000" b="1" dirty="0">
                <a:latin typeface="+mj-lt"/>
              </a:rPr>
              <a:t> de ton </a:t>
            </a:r>
            <a:r>
              <a:rPr lang="de-CH" sz="4000" b="1" dirty="0" err="1">
                <a:latin typeface="+mj-lt"/>
              </a:rPr>
              <a:t>école</a:t>
            </a:r>
            <a:r>
              <a:rPr lang="de-CH" sz="4000" b="1" dirty="0">
                <a:latin typeface="+mj-lt"/>
              </a:rPr>
              <a:t> et logo (si disponible)</a:t>
            </a:r>
          </a:p>
          <a:p>
            <a:pPr>
              <a:defRPr/>
            </a:pPr>
            <a:endParaRPr lang="de-CH" sz="4000" b="1" dirty="0">
              <a:latin typeface="+mj-lt"/>
            </a:endParaRPr>
          </a:p>
          <a:p>
            <a:pPr>
              <a:defRPr/>
            </a:pPr>
            <a:r>
              <a:rPr lang="de-CH" sz="4000" i="1" dirty="0">
                <a:solidFill>
                  <a:srgbClr val="FF0000"/>
                </a:solidFill>
                <a:latin typeface="+mj-lt"/>
              </a:rPr>
              <a:t>Taille de </a:t>
            </a:r>
            <a:r>
              <a:rPr lang="de-CH" sz="4000" i="1" dirty="0" err="1">
                <a:solidFill>
                  <a:srgbClr val="FF0000"/>
                </a:solidFill>
                <a:latin typeface="+mj-lt"/>
              </a:rPr>
              <a:t>police</a:t>
            </a:r>
            <a:r>
              <a:rPr lang="de-CH" sz="4000" i="1" dirty="0">
                <a:solidFill>
                  <a:srgbClr val="FF0000"/>
                </a:solidFill>
                <a:latin typeface="+mj-lt"/>
              </a:rPr>
              <a:t> 40 </a:t>
            </a:r>
            <a:r>
              <a:rPr lang="de-CH" sz="4000" i="1" dirty="0" err="1">
                <a:solidFill>
                  <a:srgbClr val="FF0000"/>
                </a:solidFill>
                <a:latin typeface="+mj-lt"/>
              </a:rPr>
              <a:t>pt</a:t>
            </a:r>
            <a:r>
              <a:rPr lang="de-CH" sz="4000" i="1" dirty="0">
                <a:solidFill>
                  <a:srgbClr val="FF0000"/>
                </a:solidFill>
                <a:latin typeface="+mj-lt"/>
              </a:rPr>
              <a:t> au </a:t>
            </a:r>
            <a:r>
              <a:rPr lang="de-CH" sz="4000" i="1" dirty="0" err="1">
                <a:solidFill>
                  <a:srgbClr val="FF0000"/>
                </a:solidFill>
                <a:latin typeface="+mj-lt"/>
              </a:rPr>
              <a:t>moins</a:t>
            </a:r>
            <a:endParaRPr lang="de-CH" sz="4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19F34B-E45A-52B3-4827-D4D4B08AA7F5}"/>
              </a:ext>
            </a:extLst>
          </p:cNvPr>
          <p:cNvSpPr txBox="1"/>
          <p:nvPr/>
        </p:nvSpPr>
        <p:spPr>
          <a:xfrm>
            <a:off x="11482387" y="747724"/>
            <a:ext cx="10006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b="1" dirty="0">
                <a:solidFill>
                  <a:srgbClr val="000000"/>
                </a:solidFill>
                <a:effectLst/>
                <a:latin typeface="Fira Sans Light" panose="020B0403050000020004" pitchFamily="34" charset="0"/>
              </a:rPr>
              <a:t>Mathématiques/</a:t>
            </a:r>
            <a:r>
              <a:rPr lang="fr-CH" sz="4400" b="1" dirty="0">
                <a:solidFill>
                  <a:srgbClr val="000000"/>
                </a:solidFill>
                <a:latin typeface="Fira Sans Light" panose="020B0403050000020004" pitchFamily="34" charset="0"/>
              </a:rPr>
              <a:t>Informatiqu</a:t>
            </a:r>
            <a:r>
              <a:rPr lang="fr-CH" sz="4400" b="1" dirty="0">
                <a:solidFill>
                  <a:srgbClr val="000000"/>
                </a:solidFill>
                <a:effectLst/>
                <a:latin typeface="Fira Sans Light" panose="020B0403050000020004" pitchFamily="34" charset="0"/>
              </a:rPr>
              <a:t>e</a:t>
            </a:r>
            <a:endParaRPr lang="de-CH" sz="4400" b="1" dirty="0">
              <a:solidFill>
                <a:srgbClr val="000000"/>
              </a:solidFill>
              <a:effectLst/>
              <a:latin typeface="Fira Sans Light" panose="020B04030500000200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04A210D-1AFF-EEA4-0709-60A9B3D9DD61}"/>
              </a:ext>
            </a:extLst>
          </p:cNvPr>
          <p:cNvCxnSpPr/>
          <p:nvPr/>
        </p:nvCxnSpPr>
        <p:spPr>
          <a:xfrm>
            <a:off x="11710987" y="982662"/>
            <a:ext cx="0" cy="402939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7D94954-87DB-AFC0-37DF-A23A8B52E4B6}"/>
              </a:ext>
            </a:extLst>
          </p:cNvPr>
          <p:cNvCxnSpPr/>
          <p:nvPr/>
        </p:nvCxnSpPr>
        <p:spPr>
          <a:xfrm>
            <a:off x="21312187" y="991865"/>
            <a:ext cx="0" cy="402939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ED98CE93-FBE5-1865-48F0-1ED72A3A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754062"/>
            <a:ext cx="10835978" cy="38592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8C6BACA-37F0-D431-99E1-CF85E6B97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40887" y="1592262"/>
            <a:ext cx="3419797" cy="3419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e883d6-b490-4181-9f6c-7ee2fdca689e" xsi:nil="true"/>
    <lcf76f155ced4ddcb4097134ff3c332f xmlns="d264c5c1-5731-4a37-a1a6-6db88eda509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3307B9CF6EEF4C982C46BE0316F9CB" ma:contentTypeVersion="18" ma:contentTypeDescription="Ein neues Dokument erstellen." ma:contentTypeScope="" ma:versionID="f9839e86aa9578a8be879b1c414dfe8f">
  <xsd:schema xmlns:xsd="http://www.w3.org/2001/XMLSchema" xmlns:xs="http://www.w3.org/2001/XMLSchema" xmlns:p="http://schemas.microsoft.com/office/2006/metadata/properties" xmlns:ns2="d264c5c1-5731-4a37-a1a6-6db88eda509c" xmlns:ns3="e5e883d6-b490-4181-9f6c-7ee2fdca689e" targetNamespace="http://schemas.microsoft.com/office/2006/metadata/properties" ma:root="true" ma:fieldsID="2c381dd02040cb37dc310f99ac2d7bf1" ns2:_="" ns3:_="">
    <xsd:import namespace="d264c5c1-5731-4a37-a1a6-6db88eda509c"/>
    <xsd:import namespace="e5e883d6-b490-4181-9f6c-7ee2fdca68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64c5c1-5731-4a37-a1a6-6db88eda5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e1ad98d5-1e22-41fa-bcff-6492d3d503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883d6-b490-4181-9f6c-7ee2fdca689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9fd3f87-0b2a-4558-97b1-31968e4fb9c9}" ma:internalName="TaxCatchAll" ma:showField="CatchAllData" ma:web="e5e883d6-b490-4181-9f6c-7ee2fdca68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705198-3FE9-4877-8E7E-B551B7FC95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8F93A8-3FCC-4C5E-9934-BA7F1717DF67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d264c5c1-5731-4a37-a1a6-6db88eda509c"/>
    <ds:schemaRef ds:uri="http://schemas.microsoft.com/office/2006/documentManagement/types"/>
    <ds:schemaRef ds:uri="http://schemas.microsoft.com/office/infopath/2007/PartnerControls"/>
    <ds:schemaRef ds:uri="e5e883d6-b490-4181-9f6c-7ee2fdca689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730AAB-821B-4685-A76B-A692EA079A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64c5c1-5731-4a37-a1a6-6db88eda509c"/>
    <ds:schemaRef ds:uri="e5e883d6-b490-4181-9f6c-7ee2fdca68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Fira Sans Light</vt:lpstr>
      <vt:lpstr>Standarddesign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Studer Sabine</dc:creator>
  <cp:lastModifiedBy>Marianne Begré</cp:lastModifiedBy>
  <cp:revision>33</cp:revision>
  <dcterms:created xsi:type="dcterms:W3CDTF">2008-03-05T22:44:05Z</dcterms:created>
  <dcterms:modified xsi:type="dcterms:W3CDTF">2024-04-02T14:27:10Z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0x010100693307B9CF6EEF4C982C46BE0316F9CB</vt:lpwstr>
  </property>
  <property fmtid="{D5CDD505-2E9C-101B-9397-08002B2CF9AE}" pid="3" name="Order">
    <vt:r8>325600</vt:r8>
  </property>
  <property fmtid="{D5CDD505-2E9C-101B-9397-08002B2CF9AE}" pid="4" name="AuthorIds_UIVersion_2048">
    <vt:lpwstr>22</vt:lpwstr>
  </property>
  <property fmtid="{D5CDD505-2E9C-101B-9397-08002B2CF9AE}" pid="5" name="MediaServiceImageTags">
    <vt:lpwstr/>
  </property>
</Properties>
</file>