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Lst>
  <p:sldSz cx="30279975" cy="42808525"/>
  <p:notesSz cx="7086600" cy="942975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1989138" indent="-158750" algn="l" rtl="0" fontAlgn="base">
      <a:spcBef>
        <a:spcPct val="0"/>
      </a:spcBef>
      <a:spcAft>
        <a:spcPct val="0"/>
      </a:spcAft>
      <a:defRPr kern="1200">
        <a:solidFill>
          <a:schemeClr val="tx1"/>
        </a:solidFill>
        <a:latin typeface="Arial" charset="0"/>
        <a:ea typeface="+mn-ea"/>
        <a:cs typeface="Arial" charset="0"/>
      </a:defRPr>
    </a:lvl2pPr>
    <a:lvl3pPr marL="3984625" indent="-323850" algn="l" rtl="0" fontAlgn="base">
      <a:spcBef>
        <a:spcPct val="0"/>
      </a:spcBef>
      <a:spcAft>
        <a:spcPct val="0"/>
      </a:spcAft>
      <a:defRPr kern="1200">
        <a:solidFill>
          <a:schemeClr val="tx1"/>
        </a:solidFill>
        <a:latin typeface="Arial" charset="0"/>
        <a:ea typeface="+mn-ea"/>
        <a:cs typeface="Arial" charset="0"/>
      </a:defRPr>
    </a:lvl3pPr>
    <a:lvl4pPr marL="5973763" indent="-482600" algn="l" rtl="0" fontAlgn="base">
      <a:spcBef>
        <a:spcPct val="0"/>
      </a:spcBef>
      <a:spcAft>
        <a:spcPct val="0"/>
      </a:spcAft>
      <a:defRPr kern="1200">
        <a:solidFill>
          <a:schemeClr val="tx1"/>
        </a:solidFill>
        <a:latin typeface="Arial" charset="0"/>
        <a:ea typeface="+mn-ea"/>
        <a:cs typeface="Arial" charset="0"/>
      </a:defRPr>
    </a:lvl4pPr>
    <a:lvl5pPr marL="7969250" indent="-6477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3483">
          <p15:clr>
            <a:srgbClr val="A4A3A4"/>
          </p15:clr>
        </p15:guide>
        <p15:guide id="2" pos="95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A7BD32-8B03-4AD3-B5B5-4B9F97F991B8}" v="174" dt="2024-04-05T16:20:39.598"/>
    <p1510:client id="{819618FA-4CE7-F7FE-B6E3-BE9B8A58BEF5}" v="105" dt="2024-04-05T16:05:56.152"/>
    <p1510:client id="{F34972A7-39D1-D113-1168-6F670694289B}" v="715" dt="2024-04-05T17:06:41.9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04" autoAdjust="0"/>
    <p:restoredTop sz="94660"/>
  </p:normalViewPr>
  <p:slideViewPr>
    <p:cSldViewPr>
      <p:cViewPr>
        <p:scale>
          <a:sx n="50" d="100"/>
          <a:sy n="50" d="100"/>
        </p:scale>
        <p:origin x="504" y="-8466"/>
      </p:cViewPr>
      <p:guideLst>
        <p:guide orient="horz" pos="13483"/>
        <p:guide pos="95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érémie Aebischer" userId="2aa54960-79b7-4dec-b00f-c4247faa9fe4" providerId="ADAL" clId="{350770BA-F4A0-473A-8F20-1235F7D63532}"/>
    <pc:docChg chg="custSel modSld">
      <pc:chgData name="Jérémie Aebischer" userId="2aa54960-79b7-4dec-b00f-c4247faa9fe4" providerId="ADAL" clId="{350770BA-F4A0-473A-8F20-1235F7D63532}" dt="2022-10-10T08:50:47.859" v="27" actId="20577"/>
      <pc:docMkLst>
        <pc:docMk/>
      </pc:docMkLst>
      <pc:sldChg chg="addSp delSp modSp mod">
        <pc:chgData name="Jérémie Aebischer" userId="2aa54960-79b7-4dec-b00f-c4247faa9fe4" providerId="ADAL" clId="{350770BA-F4A0-473A-8F20-1235F7D63532}" dt="2022-10-10T08:50:47.859" v="27" actId="20577"/>
        <pc:sldMkLst>
          <pc:docMk/>
          <pc:sldMk cId="0" sldId="256"/>
        </pc:sldMkLst>
        <pc:spChg chg="mod">
          <ac:chgData name="Jérémie Aebischer" userId="2aa54960-79b7-4dec-b00f-c4247faa9fe4" providerId="ADAL" clId="{350770BA-F4A0-473A-8F20-1235F7D63532}" dt="2022-10-10T08:50:47.859" v="27" actId="20577"/>
          <ac:spMkLst>
            <pc:docMk/>
            <pc:sldMk cId="0" sldId="256"/>
            <ac:spMk id="3" creationId="{D719F34B-E45A-52B3-4827-D4D4B08AA7F5}"/>
          </ac:spMkLst>
        </pc:spChg>
        <pc:picChg chg="add mod">
          <ac:chgData name="Jérémie Aebischer" userId="2aa54960-79b7-4dec-b00f-c4247faa9fe4" providerId="ADAL" clId="{350770BA-F4A0-473A-8F20-1235F7D63532}" dt="2022-10-10T08:50:33.508" v="1"/>
          <ac:picMkLst>
            <pc:docMk/>
            <pc:sldMk cId="0" sldId="256"/>
            <ac:picMk id="2" creationId="{0213DD70-DF98-7FBC-C2DE-C2B34110C307}"/>
          </ac:picMkLst>
        </pc:picChg>
        <pc:picChg chg="del">
          <ac:chgData name="Jérémie Aebischer" userId="2aa54960-79b7-4dec-b00f-c4247faa9fe4" providerId="ADAL" clId="{350770BA-F4A0-473A-8F20-1235F7D63532}" dt="2022-10-10T08:50:33.372" v="0" actId="478"/>
          <ac:picMkLst>
            <pc:docMk/>
            <pc:sldMk cId="0" sldId="256"/>
            <ac:picMk id="9" creationId="{585D8CC9-3720-BECB-E8D0-BEF579B08197}"/>
          </ac:picMkLst>
        </pc:picChg>
      </pc:sldChg>
    </pc:docChg>
  </pc:docChgLst>
  <pc:docChgLst>
    <pc:chgData name="Jérémie Aebischer" userId="2aa54960-79b7-4dec-b00f-c4247faa9fe4" providerId="ADAL" clId="{F3A9ECBD-E298-4761-BE76-9682D6E2B628}"/>
    <pc:docChg chg="modSld">
      <pc:chgData name="Jérémie Aebischer" userId="2aa54960-79b7-4dec-b00f-c4247faa9fe4" providerId="ADAL" clId="{F3A9ECBD-E298-4761-BE76-9682D6E2B628}" dt="2022-02-14T08:40:44.756" v="2" actId="20577"/>
      <pc:docMkLst>
        <pc:docMk/>
      </pc:docMkLst>
      <pc:sldChg chg="modSp mod">
        <pc:chgData name="Jérémie Aebischer" userId="2aa54960-79b7-4dec-b00f-c4247faa9fe4" providerId="ADAL" clId="{F3A9ECBD-E298-4761-BE76-9682D6E2B628}" dt="2022-02-14T08:40:44.756" v="2" actId="20577"/>
        <pc:sldMkLst>
          <pc:docMk/>
          <pc:sldMk cId="0" sldId="256"/>
        </pc:sldMkLst>
        <pc:spChg chg="mod">
          <ac:chgData name="Jérémie Aebischer" userId="2aa54960-79b7-4dec-b00f-c4247faa9fe4" providerId="ADAL" clId="{F3A9ECBD-E298-4761-BE76-9682D6E2B628}" dt="2022-02-14T08:40:44.756" v="2" actId="20577"/>
          <ac:spMkLst>
            <pc:docMk/>
            <pc:sldMk cId="0" sldId="256"/>
            <ac:spMk id="6" creationId="{00000000-0000-0000-0000-000000000000}"/>
          </ac:spMkLst>
        </pc:spChg>
      </pc:sldChg>
    </pc:docChg>
  </pc:docChgLst>
  <pc:docChgLst>
    <pc:chgData name="Jérémie Aebischer" userId="2aa54960-79b7-4dec-b00f-c4247faa9fe4" providerId="ADAL" clId="{E5F1F82B-5CC3-41E3-9D23-EEE4B71C15DD}"/>
    <pc:docChg chg="delSld modSld">
      <pc:chgData name="Jérémie Aebischer" userId="2aa54960-79b7-4dec-b00f-c4247faa9fe4" providerId="ADAL" clId="{E5F1F82B-5CC3-41E3-9D23-EEE4B71C15DD}" dt="2020-02-19T12:28:02.448" v="8" actId="2696"/>
      <pc:docMkLst>
        <pc:docMk/>
      </pc:docMkLst>
      <pc:sldChg chg="modSp">
        <pc:chgData name="Jérémie Aebischer" userId="2aa54960-79b7-4dec-b00f-c4247faa9fe4" providerId="ADAL" clId="{E5F1F82B-5CC3-41E3-9D23-EEE4B71C15DD}" dt="2020-02-19T12:27:55.655" v="7" actId="20577"/>
        <pc:sldMkLst>
          <pc:docMk/>
          <pc:sldMk cId="0" sldId="256"/>
        </pc:sldMkLst>
        <pc:spChg chg="mod">
          <ac:chgData name="Jérémie Aebischer" userId="2aa54960-79b7-4dec-b00f-c4247faa9fe4" providerId="ADAL" clId="{E5F1F82B-5CC3-41E3-9D23-EEE4B71C15DD}" dt="2020-02-19T12:27:55.655" v="7" actId="20577"/>
          <ac:spMkLst>
            <pc:docMk/>
            <pc:sldMk cId="0" sldId="256"/>
            <ac:spMk id="6" creationId="{00000000-0000-0000-0000-000000000000}"/>
          </ac:spMkLst>
        </pc:spChg>
      </pc:sldChg>
      <pc:sldChg chg="del">
        <pc:chgData name="Jérémie Aebischer" userId="2aa54960-79b7-4dec-b00f-c4247faa9fe4" providerId="ADAL" clId="{E5F1F82B-5CC3-41E3-9D23-EEE4B71C15DD}" dt="2020-02-19T12:28:02.448" v="8" actId="2696"/>
        <pc:sldMkLst>
          <pc:docMk/>
          <pc:sldMk cId="1742230029" sldId="257"/>
        </pc:sldMkLst>
      </pc:sldChg>
    </pc:docChg>
  </pc:docChgLst>
  <pc:docChgLst>
    <pc:chgData name="Marianne Begré" userId="d401abef-7f45-4da4-8807-17358fd086c0" providerId="ADAL" clId="{78FE7955-E9A2-403E-8912-B8838C91E137}"/>
    <pc:docChg chg="modSld">
      <pc:chgData name="Marianne Begré" userId="d401abef-7f45-4da4-8807-17358fd086c0" providerId="ADAL" clId="{78FE7955-E9A2-403E-8912-B8838C91E137}" dt="2020-05-28T07:45:44.828" v="0" actId="1076"/>
      <pc:docMkLst>
        <pc:docMk/>
      </pc:docMkLst>
      <pc:sldChg chg="modSp mod">
        <pc:chgData name="Marianne Begré" userId="d401abef-7f45-4da4-8807-17358fd086c0" providerId="ADAL" clId="{78FE7955-E9A2-403E-8912-B8838C91E137}" dt="2020-05-28T07:45:44.828" v="0" actId="1076"/>
        <pc:sldMkLst>
          <pc:docMk/>
          <pc:sldMk cId="0" sldId="256"/>
        </pc:sldMkLst>
        <pc:picChg chg="mod">
          <ac:chgData name="Marianne Begré" userId="d401abef-7f45-4da4-8807-17358fd086c0" providerId="ADAL" clId="{78FE7955-E9A2-403E-8912-B8838C91E137}" dt="2020-05-28T07:45:44.828" v="0" actId="1076"/>
          <ac:picMkLst>
            <pc:docMk/>
            <pc:sldMk cId="0" sldId="256"/>
            <ac:picMk id="4" creationId="{46090A96-BDB4-4827-8145-301205D69895}"/>
          </ac:picMkLst>
        </pc:picChg>
      </pc:sldChg>
    </pc:docChg>
  </pc:docChgLst>
  <pc:docChgLst>
    <pc:chgData name="Jérémie Aebischer" userId="2aa54960-79b7-4dec-b00f-c4247faa9fe4" providerId="ADAL" clId="{42A61E38-F143-4114-80D4-E26C19499DA8}"/>
    <pc:docChg chg="modSld">
      <pc:chgData name="Jérémie Aebischer" userId="2aa54960-79b7-4dec-b00f-c4247faa9fe4" providerId="ADAL" clId="{42A61E38-F143-4114-80D4-E26C19499DA8}" dt="2024-02-02T09:48:50.848" v="5" actId="1037"/>
      <pc:docMkLst>
        <pc:docMk/>
      </pc:docMkLst>
      <pc:sldChg chg="modSp mod">
        <pc:chgData name="Jérémie Aebischer" userId="2aa54960-79b7-4dec-b00f-c4247faa9fe4" providerId="ADAL" clId="{42A61E38-F143-4114-80D4-E26C19499DA8}" dt="2024-02-02T09:48:50.848" v="5" actId="1037"/>
        <pc:sldMkLst>
          <pc:docMk/>
          <pc:sldMk cId="0" sldId="256"/>
        </pc:sldMkLst>
        <pc:spChg chg="mod">
          <ac:chgData name="Jérémie Aebischer" userId="2aa54960-79b7-4dec-b00f-c4247faa9fe4" providerId="ADAL" clId="{42A61E38-F143-4114-80D4-E26C19499DA8}" dt="2024-02-02T09:48:50.848" v="5" actId="1037"/>
          <ac:spMkLst>
            <pc:docMk/>
            <pc:sldMk cId="0" sldId="256"/>
            <ac:spMk id="3" creationId="{D719F34B-E45A-52B3-4827-D4D4B08AA7F5}"/>
          </ac:spMkLst>
        </pc:spChg>
        <pc:picChg chg="mod">
          <ac:chgData name="Jérémie Aebischer" userId="2aa54960-79b7-4dec-b00f-c4247faa9fe4" providerId="ADAL" clId="{42A61E38-F143-4114-80D4-E26C19499DA8}" dt="2024-02-02T09:48:39.579" v="3" actId="1037"/>
          <ac:picMkLst>
            <pc:docMk/>
            <pc:sldMk cId="0" sldId="256"/>
            <ac:picMk id="2" creationId="{E6C4E7A5-80E5-46D6-44F8-C6D06656ED78}"/>
          </ac:picMkLst>
        </pc:picChg>
        <pc:cxnChg chg="mod">
          <ac:chgData name="Jérémie Aebischer" userId="2aa54960-79b7-4dec-b00f-c4247faa9fe4" providerId="ADAL" clId="{42A61E38-F143-4114-80D4-E26C19499DA8}" dt="2024-02-02T09:48:36.453" v="1" actId="1037"/>
          <ac:cxnSpMkLst>
            <pc:docMk/>
            <pc:sldMk cId="0" sldId="256"/>
            <ac:cxnSpMk id="7" creationId="{704A210D-1AFF-EEA4-0709-60A9B3D9DD61}"/>
          </ac:cxnSpMkLst>
        </pc:cxnChg>
      </pc:sldChg>
    </pc:docChg>
  </pc:docChgLst>
  <pc:docChgLst>
    <pc:chgData name="Jérémie Aebischer" userId="2aa54960-79b7-4dec-b00f-c4247faa9fe4" providerId="ADAL" clId="{EAB15B71-D088-44D4-B749-C6AA5870F360}"/>
    <pc:docChg chg="custSel modSld">
      <pc:chgData name="Jérémie Aebischer" userId="2aa54960-79b7-4dec-b00f-c4247faa9fe4" providerId="ADAL" clId="{EAB15B71-D088-44D4-B749-C6AA5870F360}" dt="2022-10-10T09:23:46.404" v="56" actId="1035"/>
      <pc:docMkLst>
        <pc:docMk/>
      </pc:docMkLst>
      <pc:sldChg chg="addSp delSp modSp mod">
        <pc:chgData name="Jérémie Aebischer" userId="2aa54960-79b7-4dec-b00f-c4247faa9fe4" providerId="ADAL" clId="{EAB15B71-D088-44D4-B749-C6AA5870F360}" dt="2022-10-10T09:23:46.404" v="56" actId="1035"/>
        <pc:sldMkLst>
          <pc:docMk/>
          <pc:sldMk cId="0" sldId="256"/>
        </pc:sldMkLst>
        <pc:spChg chg="mod">
          <ac:chgData name="Jérémie Aebischer" userId="2aa54960-79b7-4dec-b00f-c4247faa9fe4" providerId="ADAL" clId="{EAB15B71-D088-44D4-B749-C6AA5870F360}" dt="2022-10-10T09:23:35.111" v="49" actId="20577"/>
          <ac:spMkLst>
            <pc:docMk/>
            <pc:sldMk cId="0" sldId="256"/>
            <ac:spMk id="3" creationId="{D719F34B-E45A-52B3-4827-D4D4B08AA7F5}"/>
          </ac:spMkLst>
        </pc:spChg>
        <pc:picChg chg="del">
          <ac:chgData name="Jérémie Aebischer" userId="2aa54960-79b7-4dec-b00f-c4247faa9fe4" providerId="ADAL" clId="{EAB15B71-D088-44D4-B749-C6AA5870F360}" dt="2022-10-10T09:22:43.091" v="0" actId="478"/>
          <ac:picMkLst>
            <pc:docMk/>
            <pc:sldMk cId="0" sldId="256"/>
            <ac:picMk id="2" creationId="{EA2D0447-924D-D143-85A7-F73FF9CC3D63}"/>
          </ac:picMkLst>
        </pc:picChg>
        <pc:picChg chg="add mod">
          <ac:chgData name="Jérémie Aebischer" userId="2aa54960-79b7-4dec-b00f-c4247faa9fe4" providerId="ADAL" clId="{EAB15B71-D088-44D4-B749-C6AA5870F360}" dt="2022-10-10T09:23:46.404" v="56" actId="1035"/>
          <ac:picMkLst>
            <pc:docMk/>
            <pc:sldMk cId="0" sldId="256"/>
            <ac:picMk id="9" creationId="{2535F4B6-80D9-FEA2-0D78-95F780ECDAF5}"/>
          </ac:picMkLst>
        </pc:picChg>
      </pc:sldChg>
    </pc:docChg>
  </pc:docChgLst>
  <pc:docChgLst>
    <pc:chgData name="Jérémie Aebischer" userId="2aa54960-79b7-4dec-b00f-c4247faa9fe4" providerId="ADAL" clId="{7822DB8A-077F-4B8E-95BA-54591F53CE4B}"/>
    <pc:docChg chg="custSel modSld">
      <pc:chgData name="Jérémie Aebischer" userId="2aa54960-79b7-4dec-b00f-c4247faa9fe4" providerId="ADAL" clId="{7822DB8A-077F-4B8E-95BA-54591F53CE4B}" dt="2022-10-10T09:09:58.889" v="286" actId="478"/>
      <pc:docMkLst>
        <pc:docMk/>
      </pc:docMkLst>
      <pc:sldChg chg="addSp delSp modSp mod">
        <pc:chgData name="Jérémie Aebischer" userId="2aa54960-79b7-4dec-b00f-c4247faa9fe4" providerId="ADAL" clId="{7822DB8A-077F-4B8E-95BA-54591F53CE4B}" dt="2022-10-10T09:09:58.889" v="286" actId="478"/>
        <pc:sldMkLst>
          <pc:docMk/>
          <pc:sldMk cId="0" sldId="256"/>
        </pc:sldMkLst>
        <pc:spChg chg="mod">
          <ac:chgData name="Jérémie Aebischer" userId="2aa54960-79b7-4dec-b00f-c4247faa9fe4" providerId="ADAL" clId="{7822DB8A-077F-4B8E-95BA-54591F53CE4B}" dt="2022-10-10T08:57:35.706" v="54" actId="20577"/>
          <ac:spMkLst>
            <pc:docMk/>
            <pc:sldMk cId="0" sldId="256"/>
            <ac:spMk id="3" creationId="{D719F34B-E45A-52B3-4827-D4D4B08AA7F5}"/>
          </ac:spMkLst>
        </pc:spChg>
        <pc:picChg chg="del">
          <ac:chgData name="Jérémie Aebischer" userId="2aa54960-79b7-4dec-b00f-c4247faa9fe4" providerId="ADAL" clId="{7822DB8A-077F-4B8E-95BA-54591F53CE4B}" dt="2022-10-10T08:55:19.967" v="0" actId="478"/>
          <ac:picMkLst>
            <pc:docMk/>
            <pc:sldMk cId="0" sldId="256"/>
            <ac:picMk id="2" creationId="{0213DD70-DF98-7FBC-C2DE-C2B34110C307}"/>
          </ac:picMkLst>
        </pc:picChg>
        <pc:picChg chg="add mod">
          <ac:chgData name="Jérémie Aebischer" userId="2aa54960-79b7-4dec-b00f-c4247faa9fe4" providerId="ADAL" clId="{7822DB8A-077F-4B8E-95BA-54591F53CE4B}" dt="2022-10-10T08:57:44.602" v="56" actId="1035"/>
          <ac:picMkLst>
            <pc:docMk/>
            <pc:sldMk cId="0" sldId="256"/>
            <ac:picMk id="9" creationId="{E7521239-E1D8-FBC4-E838-C8BC2741ED35}"/>
          </ac:picMkLst>
        </pc:picChg>
        <pc:cxnChg chg="mod">
          <ac:chgData name="Jérémie Aebischer" userId="2aa54960-79b7-4dec-b00f-c4247faa9fe4" providerId="ADAL" clId="{7822DB8A-077F-4B8E-95BA-54591F53CE4B}" dt="2022-10-10T09:05:17.662" v="285" actId="1036"/>
          <ac:cxnSpMkLst>
            <pc:docMk/>
            <pc:sldMk cId="0" sldId="256"/>
            <ac:cxnSpMk id="8" creationId="{17D94954-87DB-AFC0-37DF-A23A8B52E4B6}"/>
          </ac:cxnSpMkLst>
        </pc:cxnChg>
        <pc:cxnChg chg="add del mod">
          <ac:chgData name="Jérémie Aebischer" userId="2aa54960-79b7-4dec-b00f-c4247faa9fe4" providerId="ADAL" clId="{7822DB8A-077F-4B8E-95BA-54591F53CE4B}" dt="2022-10-10T09:04:55.161" v="187" actId="478"/>
          <ac:cxnSpMkLst>
            <pc:docMk/>
            <pc:sldMk cId="0" sldId="256"/>
            <ac:cxnSpMk id="10" creationId="{87B5099A-F065-97DF-ACCC-FBEC500FDB4B}"/>
          </ac:cxnSpMkLst>
        </pc:cxnChg>
        <pc:cxnChg chg="add del mod">
          <ac:chgData name="Jérémie Aebischer" userId="2aa54960-79b7-4dec-b00f-c4247faa9fe4" providerId="ADAL" clId="{7822DB8A-077F-4B8E-95BA-54591F53CE4B}" dt="2022-10-10T09:09:58.889" v="286" actId="478"/>
          <ac:cxnSpMkLst>
            <pc:docMk/>
            <pc:sldMk cId="0" sldId="256"/>
            <ac:cxnSpMk id="12" creationId="{36433AFB-7192-7D24-3662-31129C49EB34}"/>
          </ac:cxnSpMkLst>
        </pc:cxnChg>
      </pc:sldChg>
    </pc:docChg>
  </pc:docChgLst>
  <pc:docChgLst>
    <pc:chgData name="Marianne Begré" userId="d401abef-7f45-4da4-8807-17358fd086c0" providerId="ADAL" clId="{EFE957ED-09FB-47BF-B8B0-1799AD865E01}"/>
    <pc:docChg chg="custSel modSld">
      <pc:chgData name="Marianne Begré" userId="d401abef-7f45-4da4-8807-17358fd086c0" providerId="ADAL" clId="{EFE957ED-09FB-47BF-B8B0-1799AD865E01}" dt="2024-04-02T14:27:05.301" v="1"/>
      <pc:docMkLst>
        <pc:docMk/>
      </pc:docMkLst>
      <pc:sldChg chg="addSp delSp modSp mod">
        <pc:chgData name="Marianne Begré" userId="d401abef-7f45-4da4-8807-17358fd086c0" providerId="ADAL" clId="{EFE957ED-09FB-47BF-B8B0-1799AD865E01}" dt="2024-04-02T14:27:05.301" v="1"/>
        <pc:sldMkLst>
          <pc:docMk/>
          <pc:sldMk cId="0" sldId="256"/>
        </pc:sldMkLst>
        <pc:picChg chg="del">
          <ac:chgData name="Marianne Begré" userId="d401abef-7f45-4da4-8807-17358fd086c0" providerId="ADAL" clId="{EFE957ED-09FB-47BF-B8B0-1799AD865E01}" dt="2024-04-02T14:27:04.818" v="0" actId="478"/>
          <ac:picMkLst>
            <pc:docMk/>
            <pc:sldMk cId="0" sldId="256"/>
            <ac:picMk id="2" creationId="{E6C4E7A5-80E5-46D6-44F8-C6D06656ED78}"/>
          </ac:picMkLst>
        </pc:picChg>
        <pc:picChg chg="add mod">
          <ac:chgData name="Marianne Begré" userId="d401abef-7f45-4da4-8807-17358fd086c0" providerId="ADAL" clId="{EFE957ED-09FB-47BF-B8B0-1799AD865E01}" dt="2024-04-02T14:27:05.301" v="1"/>
          <ac:picMkLst>
            <pc:docMk/>
            <pc:sldMk cId="0" sldId="256"/>
            <ac:picMk id="4" creationId="{C8C6BACA-37F0-D431-99E1-CF85E6B97291}"/>
          </ac:picMkLst>
        </pc:picChg>
      </pc:sldChg>
    </pc:docChg>
  </pc:docChgLst>
  <pc:docChgLst>
    <pc:chgData name="Jérémie Aebischer" userId="2aa54960-79b7-4dec-b00f-c4247faa9fe4" providerId="ADAL" clId="{732B5672-9CE2-4BA0-AACB-2AF57AB30B1B}"/>
    <pc:docChg chg="custSel modSld">
      <pc:chgData name="Jérémie Aebischer" userId="2aa54960-79b7-4dec-b00f-c4247faa9fe4" providerId="ADAL" clId="{732B5672-9CE2-4BA0-AACB-2AF57AB30B1B}" dt="2023-05-10T08:39:07.818" v="4" actId="20577"/>
      <pc:docMkLst>
        <pc:docMk/>
      </pc:docMkLst>
      <pc:sldChg chg="addSp delSp modSp mod">
        <pc:chgData name="Jérémie Aebischer" userId="2aa54960-79b7-4dec-b00f-c4247faa9fe4" providerId="ADAL" clId="{732B5672-9CE2-4BA0-AACB-2AF57AB30B1B}" dt="2023-05-10T08:39:07.818" v="4" actId="20577"/>
        <pc:sldMkLst>
          <pc:docMk/>
          <pc:sldMk cId="0" sldId="256"/>
        </pc:sldMkLst>
        <pc:spChg chg="add del mod ord">
          <ac:chgData name="Jérémie Aebischer" userId="2aa54960-79b7-4dec-b00f-c4247faa9fe4" providerId="ADAL" clId="{732B5672-9CE2-4BA0-AACB-2AF57AB30B1B}" dt="2023-05-10T08:39:01.641" v="3" actId="478"/>
          <ac:spMkLst>
            <pc:docMk/>
            <pc:sldMk cId="0" sldId="256"/>
            <ac:spMk id="4" creationId="{E1D4823F-D7BE-3A6A-CB58-B57B478B138F}"/>
          </ac:spMkLst>
        </pc:spChg>
        <pc:spChg chg="mod">
          <ac:chgData name="Jérémie Aebischer" userId="2aa54960-79b7-4dec-b00f-c4247faa9fe4" providerId="ADAL" clId="{732B5672-9CE2-4BA0-AACB-2AF57AB30B1B}" dt="2023-05-10T08:39:07.818" v="4" actId="20577"/>
          <ac:spMkLst>
            <pc:docMk/>
            <pc:sldMk cId="0" sldId="256"/>
            <ac:spMk id="6" creationId="{00000000-0000-0000-0000-000000000000}"/>
          </ac:spMkLst>
        </pc:spChg>
        <pc:picChg chg="mod">
          <ac:chgData name="Jérémie Aebischer" userId="2aa54960-79b7-4dec-b00f-c4247faa9fe4" providerId="ADAL" clId="{732B5672-9CE2-4BA0-AACB-2AF57AB30B1B}" dt="2023-05-10T08:39:00.533" v="2" actId="11530"/>
          <ac:picMkLst>
            <pc:docMk/>
            <pc:sldMk cId="0" sldId="256"/>
            <ac:picMk id="2" creationId="{E6C4E7A5-80E5-46D6-44F8-C6D06656ED78}"/>
          </ac:picMkLst>
        </pc:picChg>
      </pc:sldChg>
    </pc:docChg>
  </pc:docChgLst>
  <pc:docChgLst>
    <pc:chgData name="Jérémie Aebischer" userId="2aa54960-79b7-4dec-b00f-c4247faa9fe4" providerId="ADAL" clId="{71ADDD43-75DA-44B1-BE79-BF30E3AB3BEA}"/>
    <pc:docChg chg="custSel modSld">
      <pc:chgData name="Jérémie Aebischer" userId="2aa54960-79b7-4dec-b00f-c4247faa9fe4" providerId="ADAL" clId="{71ADDD43-75DA-44B1-BE79-BF30E3AB3BEA}" dt="2022-10-10T08:43:43.220" v="56" actId="1035"/>
      <pc:docMkLst>
        <pc:docMk/>
      </pc:docMkLst>
      <pc:sldChg chg="addSp delSp modSp mod">
        <pc:chgData name="Jérémie Aebischer" userId="2aa54960-79b7-4dec-b00f-c4247faa9fe4" providerId="ADAL" clId="{71ADDD43-75DA-44B1-BE79-BF30E3AB3BEA}" dt="2022-10-10T08:43:43.220" v="56" actId="1035"/>
        <pc:sldMkLst>
          <pc:docMk/>
          <pc:sldMk cId="0" sldId="256"/>
        </pc:sldMkLst>
        <pc:spChg chg="del">
          <ac:chgData name="Jérémie Aebischer" userId="2aa54960-79b7-4dec-b00f-c4247faa9fe4" providerId="ADAL" clId="{71ADDD43-75DA-44B1-BE79-BF30E3AB3BEA}" dt="2022-10-10T08:43:29.201" v="55" actId="478"/>
          <ac:spMkLst>
            <pc:docMk/>
            <pc:sldMk cId="0" sldId="256"/>
            <ac:spMk id="2" creationId="{5159D8EC-9BDE-DEB4-3564-66C5F9C362A5}"/>
          </ac:spMkLst>
        </pc:spChg>
        <pc:spChg chg="add mod">
          <ac:chgData name="Jérémie Aebischer" userId="2aa54960-79b7-4dec-b00f-c4247faa9fe4" providerId="ADAL" clId="{71ADDD43-75DA-44B1-BE79-BF30E3AB3BEA}" dt="2022-10-10T08:36:00.421" v="32" actId="20577"/>
          <ac:spMkLst>
            <pc:docMk/>
            <pc:sldMk cId="0" sldId="256"/>
            <ac:spMk id="3" creationId="{D719F34B-E45A-52B3-4827-D4D4B08AA7F5}"/>
          </ac:spMkLst>
        </pc:spChg>
        <pc:spChg chg="mod">
          <ac:chgData name="Jérémie Aebischer" userId="2aa54960-79b7-4dec-b00f-c4247faa9fe4" providerId="ADAL" clId="{71ADDD43-75DA-44B1-BE79-BF30E3AB3BEA}" dt="2022-10-10T08:41:17.644" v="54" actId="14100"/>
          <ac:spMkLst>
            <pc:docMk/>
            <pc:sldMk cId="0" sldId="256"/>
            <ac:spMk id="6" creationId="{00000000-0000-0000-0000-000000000000}"/>
          </ac:spMkLst>
        </pc:spChg>
        <pc:picChg chg="add mod">
          <ac:chgData name="Jérémie Aebischer" userId="2aa54960-79b7-4dec-b00f-c4247faa9fe4" providerId="ADAL" clId="{71ADDD43-75DA-44B1-BE79-BF30E3AB3BEA}" dt="2022-10-10T08:43:43.220" v="56" actId="1035"/>
          <ac:picMkLst>
            <pc:docMk/>
            <pc:sldMk cId="0" sldId="256"/>
            <ac:picMk id="9" creationId="{585D8CC9-3720-BECB-E8D0-BEF579B08197}"/>
          </ac:picMkLst>
        </pc:picChg>
        <pc:cxnChg chg="add mod">
          <ac:chgData name="Jérémie Aebischer" userId="2aa54960-79b7-4dec-b00f-c4247faa9fe4" providerId="ADAL" clId="{71ADDD43-75DA-44B1-BE79-BF30E3AB3BEA}" dt="2022-10-10T08:36:38.136" v="37" actId="1038"/>
          <ac:cxnSpMkLst>
            <pc:docMk/>
            <pc:sldMk cId="0" sldId="256"/>
            <ac:cxnSpMk id="7" creationId="{704A210D-1AFF-EEA4-0709-60A9B3D9DD61}"/>
          </ac:cxnSpMkLst>
        </pc:cxnChg>
        <pc:cxnChg chg="add mod">
          <ac:chgData name="Jérémie Aebischer" userId="2aa54960-79b7-4dec-b00f-c4247faa9fe4" providerId="ADAL" clId="{71ADDD43-75DA-44B1-BE79-BF30E3AB3BEA}" dt="2022-10-10T08:35:17.740" v="0"/>
          <ac:cxnSpMkLst>
            <pc:docMk/>
            <pc:sldMk cId="0" sldId="256"/>
            <ac:cxnSpMk id="8" creationId="{17D94954-87DB-AFC0-37DF-A23A8B52E4B6}"/>
          </ac:cxnSpMkLst>
        </pc:cxnChg>
      </pc:sldChg>
    </pc:docChg>
  </pc:docChgLst>
  <pc:docChgLst>
    <pc:chgData name="Jérémie Aebischer" userId="S::jeremie.aebischer@sjf.ch::2aa54960-79b7-4dec-b00f-c4247faa9fe4" providerId="AD" clId="Web-{0A19B108-A294-E55F-E646-E997BD635C64}"/>
    <pc:docChg chg="modSld">
      <pc:chgData name="Jérémie Aebischer" userId="S::jeremie.aebischer@sjf.ch::2aa54960-79b7-4dec-b00f-c4247faa9fe4" providerId="AD" clId="Web-{0A19B108-A294-E55F-E646-E997BD635C64}" dt="2022-04-09T07:04:13.523" v="37" actId="1076"/>
      <pc:docMkLst>
        <pc:docMk/>
      </pc:docMkLst>
      <pc:sldChg chg="addSp modSp">
        <pc:chgData name="Jérémie Aebischer" userId="S::jeremie.aebischer@sjf.ch::2aa54960-79b7-4dec-b00f-c4247faa9fe4" providerId="AD" clId="Web-{0A19B108-A294-E55F-E646-E997BD635C64}" dt="2022-04-09T07:04:13.523" v="37" actId="1076"/>
        <pc:sldMkLst>
          <pc:docMk/>
          <pc:sldMk cId="0" sldId="256"/>
        </pc:sldMkLst>
        <pc:spChg chg="add mod">
          <ac:chgData name="Jérémie Aebischer" userId="S::jeremie.aebischer@sjf.ch::2aa54960-79b7-4dec-b00f-c4247faa9fe4" providerId="AD" clId="Web-{0A19B108-A294-E55F-E646-E997BD635C64}" dt="2022-04-09T07:04:13.523" v="37" actId="1076"/>
          <ac:spMkLst>
            <pc:docMk/>
            <pc:sldMk cId="0" sldId="256"/>
            <ac:spMk id="2" creationId="{5159D8EC-9BDE-DEB4-3564-66C5F9C362A5}"/>
          </ac:spMkLst>
        </pc:spChg>
      </pc:sldChg>
    </pc:docChg>
  </pc:docChgLst>
  <pc:docChgLst>
    <pc:chgData name="Romain Blondel" userId="S::pr13taw@eduvaud.ch::285a9a41-e22d-46ef-9f29-5d8ba3ed15b7" providerId="AD" clId="Web-{6CA7BD32-8B03-4AD3-B5B5-4B9F97F991B8}"/>
    <pc:docChg chg="modSld">
      <pc:chgData name="Romain Blondel" userId="S::pr13taw@eduvaud.ch::285a9a41-e22d-46ef-9f29-5d8ba3ed15b7" providerId="AD" clId="Web-{6CA7BD32-8B03-4AD3-B5B5-4B9F97F991B8}" dt="2024-04-05T16:20:39.598" v="121"/>
      <pc:docMkLst>
        <pc:docMk/>
      </pc:docMkLst>
      <pc:sldChg chg="addSp delSp modSp">
        <pc:chgData name="Romain Blondel" userId="S::pr13taw@eduvaud.ch::285a9a41-e22d-46ef-9f29-5d8ba3ed15b7" providerId="AD" clId="Web-{6CA7BD32-8B03-4AD3-B5B5-4B9F97F991B8}" dt="2024-04-05T16:20:39.598" v="121"/>
        <pc:sldMkLst>
          <pc:docMk/>
          <pc:sldMk cId="0" sldId="256"/>
        </pc:sldMkLst>
        <pc:spChg chg="add del mod">
          <ac:chgData name="Romain Blondel" userId="S::pr13taw@eduvaud.ch::285a9a41-e22d-46ef-9f29-5d8ba3ed15b7" providerId="AD" clId="Web-{6CA7BD32-8B03-4AD3-B5B5-4B9F97F991B8}" dt="2024-04-05T16:09:26.724" v="3"/>
          <ac:spMkLst>
            <pc:docMk/>
            <pc:sldMk cId="0" sldId="256"/>
            <ac:spMk id="5" creationId="{7083279B-6573-A1BF-964B-568219C89C24}"/>
          </ac:spMkLst>
        </pc:spChg>
        <pc:spChg chg="add del mod">
          <ac:chgData name="Romain Blondel" userId="S::pr13taw@eduvaud.ch::285a9a41-e22d-46ef-9f29-5d8ba3ed15b7" providerId="AD" clId="Web-{6CA7BD32-8B03-4AD3-B5B5-4B9F97F991B8}" dt="2024-04-05T16:09:53.740" v="12"/>
          <ac:spMkLst>
            <pc:docMk/>
            <pc:sldMk cId="0" sldId="256"/>
            <ac:spMk id="6" creationId="{855CC0C0-28FD-3AB6-9B02-EC998DB9CEE7}"/>
          </ac:spMkLst>
        </pc:spChg>
        <pc:spChg chg="add mod">
          <ac:chgData name="Romain Blondel" userId="S::pr13taw@eduvaud.ch::285a9a41-e22d-46ef-9f29-5d8ba3ed15b7" providerId="AD" clId="Web-{6CA7BD32-8B03-4AD3-B5B5-4B9F97F991B8}" dt="2024-04-05T16:12:15.212" v="48" actId="1076"/>
          <ac:spMkLst>
            <pc:docMk/>
            <pc:sldMk cId="0" sldId="256"/>
            <ac:spMk id="11" creationId="{43492BA0-90C8-3947-DFD6-D280D95A5D6B}"/>
          </ac:spMkLst>
        </pc:spChg>
        <pc:spChg chg="add del mod">
          <ac:chgData name="Romain Blondel" userId="S::pr13taw@eduvaud.ch::285a9a41-e22d-46ef-9f29-5d8ba3ed15b7" providerId="AD" clId="Web-{6CA7BD32-8B03-4AD3-B5B5-4B9F97F991B8}" dt="2024-04-05T16:14:40.731" v="79"/>
          <ac:spMkLst>
            <pc:docMk/>
            <pc:sldMk cId="0" sldId="256"/>
            <ac:spMk id="12" creationId="{81443D4C-BCD8-A4C9-1903-C6CAEC375BCC}"/>
          </ac:spMkLst>
        </pc:spChg>
        <pc:spChg chg="add mod">
          <ac:chgData name="Romain Blondel" userId="S::pr13taw@eduvaud.ch::285a9a41-e22d-46ef-9f29-5d8ba3ed15b7" providerId="AD" clId="Web-{6CA7BD32-8B03-4AD3-B5B5-4B9F97F991B8}" dt="2024-04-05T16:20:14.238" v="119" actId="20577"/>
          <ac:spMkLst>
            <pc:docMk/>
            <pc:sldMk cId="0" sldId="256"/>
            <ac:spMk id="13" creationId="{7AA41B25-077A-636D-C87A-6D4DA5F2E94C}"/>
          </ac:spMkLst>
        </pc:spChg>
        <pc:spChg chg="add mod">
          <ac:chgData name="Romain Blondel" userId="S::pr13taw@eduvaud.ch::285a9a41-e22d-46ef-9f29-5d8ba3ed15b7" providerId="AD" clId="Web-{6CA7BD32-8B03-4AD3-B5B5-4B9F97F991B8}" dt="2024-04-05T16:20:39.598" v="121"/>
          <ac:spMkLst>
            <pc:docMk/>
            <pc:sldMk cId="0" sldId="256"/>
            <ac:spMk id="14" creationId="{2D8C1261-9AD3-F57E-046B-3BC8FF3CF850}"/>
          </ac:spMkLst>
        </pc:spChg>
      </pc:sldChg>
    </pc:docChg>
  </pc:docChgLst>
  <pc:docChgLst>
    <pc:chgData name="Jérémie Aebischer" userId="2aa54960-79b7-4dec-b00f-c4247faa9fe4" providerId="ADAL" clId="{8FF29433-98D7-4939-B373-7D9FF07605F6}"/>
    <pc:docChg chg="custSel modSld">
      <pc:chgData name="Jérémie Aebischer" userId="2aa54960-79b7-4dec-b00f-c4247faa9fe4" providerId="ADAL" clId="{8FF29433-98D7-4939-B373-7D9FF07605F6}" dt="2023-04-07T17:19:12.025" v="1"/>
      <pc:docMkLst>
        <pc:docMk/>
      </pc:docMkLst>
      <pc:sldChg chg="addSp delSp modSp mod">
        <pc:chgData name="Jérémie Aebischer" userId="2aa54960-79b7-4dec-b00f-c4247faa9fe4" providerId="ADAL" clId="{8FF29433-98D7-4939-B373-7D9FF07605F6}" dt="2023-04-07T17:19:12.025" v="1"/>
        <pc:sldMkLst>
          <pc:docMk/>
          <pc:sldMk cId="0" sldId="256"/>
        </pc:sldMkLst>
        <pc:picChg chg="del">
          <ac:chgData name="Jérémie Aebischer" userId="2aa54960-79b7-4dec-b00f-c4247faa9fe4" providerId="ADAL" clId="{8FF29433-98D7-4939-B373-7D9FF07605F6}" dt="2023-04-07T17:19:11.912" v="0" actId="478"/>
          <ac:picMkLst>
            <pc:docMk/>
            <pc:sldMk cId="0" sldId="256"/>
            <ac:picMk id="4" creationId="{46090A96-BDB4-4827-8145-301205D69895}"/>
          </ac:picMkLst>
        </pc:picChg>
        <pc:picChg chg="add mod">
          <ac:chgData name="Jérémie Aebischer" userId="2aa54960-79b7-4dec-b00f-c4247faa9fe4" providerId="ADAL" clId="{8FF29433-98D7-4939-B373-7D9FF07605F6}" dt="2023-04-07T17:19:12.025" v="1"/>
          <ac:picMkLst>
            <pc:docMk/>
            <pc:sldMk cId="0" sldId="256"/>
            <ac:picMk id="9" creationId="{ED98CE93-FBE5-1865-48F0-1ED72A3AEAA2}"/>
          </ac:picMkLst>
        </pc:picChg>
      </pc:sldChg>
    </pc:docChg>
  </pc:docChgLst>
  <pc:docChgLst>
    <pc:chgData name="Jérémie Aebischer" userId="2aa54960-79b7-4dec-b00f-c4247faa9fe4" providerId="ADAL" clId="{EFBD09AF-785C-4481-B1E4-D0A2F2E26385}"/>
    <pc:docChg chg="custSel modSld">
      <pc:chgData name="Jérémie Aebischer" userId="2aa54960-79b7-4dec-b00f-c4247faa9fe4" providerId="ADAL" clId="{EFBD09AF-785C-4481-B1E4-D0A2F2E26385}" dt="2022-10-10T13:16:59.944" v="56"/>
      <pc:docMkLst>
        <pc:docMk/>
      </pc:docMkLst>
      <pc:sldChg chg="addSp delSp modSp mod">
        <pc:chgData name="Jérémie Aebischer" userId="2aa54960-79b7-4dec-b00f-c4247faa9fe4" providerId="ADAL" clId="{EFBD09AF-785C-4481-B1E4-D0A2F2E26385}" dt="2022-10-10T13:16:59.944" v="56"/>
        <pc:sldMkLst>
          <pc:docMk/>
          <pc:sldMk cId="0" sldId="256"/>
        </pc:sldMkLst>
        <pc:spChg chg="mod">
          <ac:chgData name="Jérémie Aebischer" userId="2aa54960-79b7-4dec-b00f-c4247faa9fe4" providerId="ADAL" clId="{EFBD09AF-785C-4481-B1E4-D0A2F2E26385}" dt="2022-10-10T13:16:54.717" v="54" actId="20577"/>
          <ac:spMkLst>
            <pc:docMk/>
            <pc:sldMk cId="0" sldId="256"/>
            <ac:spMk id="3" creationId="{D719F34B-E45A-52B3-4827-D4D4B08AA7F5}"/>
          </ac:spMkLst>
        </pc:spChg>
        <pc:picChg chg="add mod">
          <ac:chgData name="Jérémie Aebischer" userId="2aa54960-79b7-4dec-b00f-c4247faa9fe4" providerId="ADAL" clId="{EFBD09AF-785C-4481-B1E4-D0A2F2E26385}" dt="2022-10-10T13:16:59.944" v="56"/>
          <ac:picMkLst>
            <pc:docMk/>
            <pc:sldMk cId="0" sldId="256"/>
            <ac:picMk id="2" creationId="{E6C4E7A5-80E5-46D6-44F8-C6D06656ED78}"/>
          </ac:picMkLst>
        </pc:picChg>
        <pc:picChg chg="del">
          <ac:chgData name="Jérémie Aebischer" userId="2aa54960-79b7-4dec-b00f-c4247faa9fe4" providerId="ADAL" clId="{EFBD09AF-785C-4481-B1E4-D0A2F2E26385}" dt="2022-10-10T13:16:59.713" v="55" actId="478"/>
          <ac:picMkLst>
            <pc:docMk/>
            <pc:sldMk cId="0" sldId="256"/>
            <ac:picMk id="9" creationId="{2535F4B6-80D9-FEA2-0D78-95F780ECDAF5}"/>
          </ac:picMkLst>
        </pc:picChg>
      </pc:sldChg>
    </pc:docChg>
  </pc:docChgLst>
  <pc:docChgLst>
    <pc:chgData name="Romain Blondel" userId="S::pr13taw@eduvaud.ch::285a9a41-e22d-46ef-9f29-5d8ba3ed15b7" providerId="AD" clId="Web-{F34972A7-39D1-D113-1168-6F670694289B}"/>
    <pc:docChg chg="modSld">
      <pc:chgData name="Romain Blondel" userId="S::pr13taw@eduvaud.ch::285a9a41-e22d-46ef-9f29-5d8ba3ed15b7" providerId="AD" clId="Web-{F34972A7-39D1-D113-1168-6F670694289B}" dt="2024-04-05T17:06:39.511" v="592" actId="20577"/>
      <pc:docMkLst>
        <pc:docMk/>
      </pc:docMkLst>
      <pc:sldChg chg="addSp delSp modSp">
        <pc:chgData name="Romain Blondel" userId="S::pr13taw@eduvaud.ch::285a9a41-e22d-46ef-9f29-5d8ba3ed15b7" providerId="AD" clId="Web-{F34972A7-39D1-D113-1168-6F670694289B}" dt="2024-04-05T17:06:39.511" v="592" actId="20577"/>
        <pc:sldMkLst>
          <pc:docMk/>
          <pc:sldMk cId="0" sldId="256"/>
        </pc:sldMkLst>
        <pc:spChg chg="add del mod">
          <ac:chgData name="Romain Blondel" userId="S::pr13taw@eduvaud.ch::285a9a41-e22d-46ef-9f29-5d8ba3ed15b7" providerId="AD" clId="Web-{F34972A7-39D1-D113-1168-6F670694289B}" dt="2024-04-05T16:24:05.685" v="4"/>
          <ac:spMkLst>
            <pc:docMk/>
            <pc:sldMk cId="0" sldId="256"/>
            <ac:spMk id="5" creationId="{AE8228C8-FA5E-76CF-C2EF-4BA6D93CF057}"/>
          </ac:spMkLst>
        </pc:spChg>
        <pc:spChg chg="mod">
          <ac:chgData name="Romain Blondel" userId="S::pr13taw@eduvaud.ch::285a9a41-e22d-46ef-9f29-5d8ba3ed15b7" providerId="AD" clId="Web-{F34972A7-39D1-D113-1168-6F670694289B}" dt="2024-04-05T16:58:42.171" v="468"/>
          <ac:spMkLst>
            <pc:docMk/>
            <pc:sldMk cId="0" sldId="256"/>
            <ac:spMk id="13" creationId="{7AA41B25-077A-636D-C87A-6D4DA5F2E94C}"/>
          </ac:spMkLst>
        </pc:spChg>
        <pc:spChg chg="mod">
          <ac:chgData name="Romain Blondel" userId="S::pr13taw@eduvaud.ch::285a9a41-e22d-46ef-9f29-5d8ba3ed15b7" providerId="AD" clId="Web-{F34972A7-39D1-D113-1168-6F670694289B}" dt="2024-04-05T16:58:31.999" v="465"/>
          <ac:spMkLst>
            <pc:docMk/>
            <pc:sldMk cId="0" sldId="256"/>
            <ac:spMk id="14" creationId="{2D8C1261-9AD3-F57E-046B-3BC8FF3CF850}"/>
          </ac:spMkLst>
        </pc:spChg>
        <pc:spChg chg="add mod">
          <ac:chgData name="Romain Blondel" userId="S::pr13taw@eduvaud.ch::285a9a41-e22d-46ef-9f29-5d8ba3ed15b7" providerId="AD" clId="Web-{F34972A7-39D1-D113-1168-6F670694289B}" dt="2024-04-05T16:56:26.559" v="445" actId="1076"/>
          <ac:spMkLst>
            <pc:docMk/>
            <pc:sldMk cId="0" sldId="256"/>
            <ac:spMk id="15" creationId="{F29231A1-4C01-63BD-7677-A378FDC67E89}"/>
          </ac:spMkLst>
        </pc:spChg>
        <pc:spChg chg="add mod">
          <ac:chgData name="Romain Blondel" userId="S::pr13taw@eduvaud.ch::285a9a41-e22d-46ef-9f29-5d8ba3ed15b7" providerId="AD" clId="Web-{F34972A7-39D1-D113-1168-6F670694289B}" dt="2024-04-05T16:56:26.606" v="446" actId="1076"/>
          <ac:spMkLst>
            <pc:docMk/>
            <pc:sldMk cId="0" sldId="256"/>
            <ac:spMk id="16" creationId="{A3022FA2-46C9-6DFD-B8A8-B6AA7A66A04F}"/>
          </ac:spMkLst>
        </pc:spChg>
        <pc:spChg chg="add mod ord">
          <ac:chgData name="Romain Blondel" userId="S::pr13taw@eduvaud.ch::285a9a41-e22d-46ef-9f29-5d8ba3ed15b7" providerId="AD" clId="Web-{F34972A7-39D1-D113-1168-6F670694289B}" dt="2024-04-05T16:56:26.325" v="440" actId="1076"/>
          <ac:spMkLst>
            <pc:docMk/>
            <pc:sldMk cId="0" sldId="256"/>
            <ac:spMk id="20" creationId="{29CE9F20-AC6F-55C8-65BC-730EACD7D558}"/>
          </ac:spMkLst>
        </pc:spChg>
        <pc:spChg chg="add mod ord">
          <ac:chgData name="Romain Blondel" userId="S::pr13taw@eduvaud.ch::285a9a41-e22d-46ef-9f29-5d8ba3ed15b7" providerId="AD" clId="Web-{F34972A7-39D1-D113-1168-6F670694289B}" dt="2024-04-05T16:56:26.372" v="441" actId="1076"/>
          <ac:spMkLst>
            <pc:docMk/>
            <pc:sldMk cId="0" sldId="256"/>
            <ac:spMk id="21" creationId="{041EE9A3-F0E7-F929-E550-41CD6B00E0F0}"/>
          </ac:spMkLst>
        </pc:spChg>
        <pc:spChg chg="add mod ord">
          <ac:chgData name="Romain Blondel" userId="S::pr13taw@eduvaud.ch::285a9a41-e22d-46ef-9f29-5d8ba3ed15b7" providerId="AD" clId="Web-{F34972A7-39D1-D113-1168-6F670694289B}" dt="2024-04-05T16:56:26.434" v="442" actId="1076"/>
          <ac:spMkLst>
            <pc:docMk/>
            <pc:sldMk cId="0" sldId="256"/>
            <ac:spMk id="22" creationId="{27F6155A-5BCB-4D86-B96B-25856BA2B357}"/>
          </ac:spMkLst>
        </pc:spChg>
        <pc:spChg chg="add mod">
          <ac:chgData name="Romain Blondel" userId="S::pr13taw@eduvaud.ch::285a9a41-e22d-46ef-9f29-5d8ba3ed15b7" providerId="AD" clId="Web-{F34972A7-39D1-D113-1168-6F670694289B}" dt="2024-04-05T16:56:26.778" v="450" actId="1076"/>
          <ac:spMkLst>
            <pc:docMk/>
            <pc:sldMk cId="0" sldId="256"/>
            <ac:spMk id="23" creationId="{9207ABC6-1DEE-EAFD-A98A-D48241AD7161}"/>
          </ac:spMkLst>
        </pc:spChg>
        <pc:spChg chg="add mod">
          <ac:chgData name="Romain Blondel" userId="S::pr13taw@eduvaud.ch::285a9a41-e22d-46ef-9f29-5d8ba3ed15b7" providerId="AD" clId="Web-{F34972A7-39D1-D113-1168-6F670694289B}" dt="2024-04-05T16:56:26.825" v="451" actId="1076"/>
          <ac:spMkLst>
            <pc:docMk/>
            <pc:sldMk cId="0" sldId="256"/>
            <ac:spMk id="24" creationId="{DAC6ABFF-E52C-E69C-AD35-BFCF24C312EF}"/>
          </ac:spMkLst>
        </pc:spChg>
        <pc:spChg chg="add mod">
          <ac:chgData name="Romain Blondel" userId="S::pr13taw@eduvaud.ch::285a9a41-e22d-46ef-9f29-5d8ba3ed15b7" providerId="AD" clId="Web-{F34972A7-39D1-D113-1168-6F670694289B}" dt="2024-04-05T16:56:26.872" v="452" actId="1076"/>
          <ac:spMkLst>
            <pc:docMk/>
            <pc:sldMk cId="0" sldId="256"/>
            <ac:spMk id="25" creationId="{AE43B206-83AD-6B88-EA9A-4B64E9990D8C}"/>
          </ac:spMkLst>
        </pc:spChg>
        <pc:spChg chg="add mod">
          <ac:chgData name="Romain Blondel" userId="S::pr13taw@eduvaud.ch::285a9a41-e22d-46ef-9f29-5d8ba3ed15b7" providerId="AD" clId="Web-{F34972A7-39D1-D113-1168-6F670694289B}" dt="2024-04-05T16:56:26.918" v="453" actId="1076"/>
          <ac:spMkLst>
            <pc:docMk/>
            <pc:sldMk cId="0" sldId="256"/>
            <ac:spMk id="26" creationId="{57928166-C17B-E831-99F8-9B8B4A137B5F}"/>
          </ac:spMkLst>
        </pc:spChg>
        <pc:spChg chg="add mod">
          <ac:chgData name="Romain Blondel" userId="S::pr13taw@eduvaud.ch::285a9a41-e22d-46ef-9f29-5d8ba3ed15b7" providerId="AD" clId="Web-{F34972A7-39D1-D113-1168-6F670694289B}" dt="2024-04-05T16:56:27.075" v="456" actId="1076"/>
          <ac:spMkLst>
            <pc:docMk/>
            <pc:sldMk cId="0" sldId="256"/>
            <ac:spMk id="30" creationId="{8A0898B4-FE9E-78E7-54EF-F0FB4E132FE2}"/>
          </ac:spMkLst>
        </pc:spChg>
        <pc:spChg chg="add mod ord">
          <ac:chgData name="Romain Blondel" userId="S::pr13taw@eduvaud.ch::285a9a41-e22d-46ef-9f29-5d8ba3ed15b7" providerId="AD" clId="Web-{F34972A7-39D1-D113-1168-6F670694289B}" dt="2024-04-05T16:58:54.733" v="470"/>
          <ac:spMkLst>
            <pc:docMk/>
            <pc:sldMk cId="0" sldId="256"/>
            <ac:spMk id="31" creationId="{623FD5E7-06AC-587C-AC56-945FC5C0B67B}"/>
          </ac:spMkLst>
        </pc:spChg>
        <pc:spChg chg="add mod">
          <ac:chgData name="Romain Blondel" userId="S::pr13taw@eduvaud.ch::285a9a41-e22d-46ef-9f29-5d8ba3ed15b7" providerId="AD" clId="Web-{F34972A7-39D1-D113-1168-6F670694289B}" dt="2024-04-05T17:06:39.511" v="592" actId="20577"/>
          <ac:spMkLst>
            <pc:docMk/>
            <pc:sldMk cId="0" sldId="256"/>
            <ac:spMk id="32" creationId="{600D25B4-73DD-EFC3-AC64-EE11342ACD14}"/>
          </ac:spMkLst>
        </pc:spChg>
        <pc:spChg chg="add mod">
          <ac:chgData name="Romain Blondel" userId="S::pr13taw@eduvaud.ch::285a9a41-e22d-46ef-9f29-5d8ba3ed15b7" providerId="AD" clId="Web-{F34972A7-39D1-D113-1168-6F670694289B}" dt="2024-04-05T17:04:41.227" v="529" actId="20577"/>
          <ac:spMkLst>
            <pc:docMk/>
            <pc:sldMk cId="0" sldId="256"/>
            <ac:spMk id="33" creationId="{E96A4B8A-6CD0-2E5E-6C7F-A3033FC1C5CE}"/>
          </ac:spMkLst>
        </pc:spChg>
        <pc:picChg chg="add mod">
          <ac:chgData name="Romain Blondel" userId="S::pr13taw@eduvaud.ch::285a9a41-e22d-46ef-9f29-5d8ba3ed15b7" providerId="AD" clId="Web-{F34972A7-39D1-D113-1168-6F670694289B}" dt="2024-04-05T16:56:26.481" v="443" actId="1076"/>
          <ac:picMkLst>
            <pc:docMk/>
            <pc:sldMk cId="0" sldId="256"/>
            <ac:picMk id="6" creationId="{E2EC0CE1-141A-D1CB-0B87-B072922B2506}"/>
          </ac:picMkLst>
        </pc:picChg>
        <pc:picChg chg="add mod">
          <ac:chgData name="Romain Blondel" userId="S::pr13taw@eduvaud.ch::285a9a41-e22d-46ef-9f29-5d8ba3ed15b7" providerId="AD" clId="Web-{F34972A7-39D1-D113-1168-6F670694289B}" dt="2024-04-05T16:56:26.512" v="444" actId="1076"/>
          <ac:picMkLst>
            <pc:docMk/>
            <pc:sldMk cId="0" sldId="256"/>
            <ac:picMk id="12" creationId="{DA5B076D-428C-97AD-8FE9-D6263134B06F}"/>
          </ac:picMkLst>
        </pc:picChg>
        <pc:picChg chg="add mod modCrop">
          <ac:chgData name="Romain Blondel" userId="S::pr13taw@eduvaud.ch::285a9a41-e22d-46ef-9f29-5d8ba3ed15b7" providerId="AD" clId="Web-{F34972A7-39D1-D113-1168-6F670694289B}" dt="2024-04-05T16:56:26.653" v="447" actId="1076"/>
          <ac:picMkLst>
            <pc:docMk/>
            <pc:sldMk cId="0" sldId="256"/>
            <ac:picMk id="17" creationId="{C8497FC9-F99B-4ECD-D542-961C1401F20E}"/>
          </ac:picMkLst>
        </pc:picChg>
        <pc:picChg chg="add mod modCrop">
          <ac:chgData name="Romain Blondel" userId="S::pr13taw@eduvaud.ch::285a9a41-e22d-46ef-9f29-5d8ba3ed15b7" providerId="AD" clId="Web-{F34972A7-39D1-D113-1168-6F670694289B}" dt="2024-04-05T16:56:26.700" v="448" actId="1076"/>
          <ac:picMkLst>
            <pc:docMk/>
            <pc:sldMk cId="0" sldId="256"/>
            <ac:picMk id="18" creationId="{C941529E-32BE-E855-CD8B-B6ED4519E64B}"/>
          </ac:picMkLst>
        </pc:picChg>
        <pc:picChg chg="add mod modCrop">
          <ac:chgData name="Romain Blondel" userId="S::pr13taw@eduvaud.ch::285a9a41-e22d-46ef-9f29-5d8ba3ed15b7" providerId="AD" clId="Web-{F34972A7-39D1-D113-1168-6F670694289B}" dt="2024-04-05T16:56:26.731" v="449" actId="1076"/>
          <ac:picMkLst>
            <pc:docMk/>
            <pc:sldMk cId="0" sldId="256"/>
            <ac:picMk id="19" creationId="{64E2575F-BEB1-B49D-0C3F-9E5739C93AD1}"/>
          </ac:picMkLst>
        </pc:picChg>
        <pc:picChg chg="add del mod">
          <ac:chgData name="Romain Blondel" userId="S::pr13taw@eduvaud.ch::285a9a41-e22d-46ef-9f29-5d8ba3ed15b7" providerId="AD" clId="Web-{F34972A7-39D1-D113-1168-6F670694289B}" dt="2024-04-05T16:45:50.158" v="316"/>
          <ac:picMkLst>
            <pc:docMk/>
            <pc:sldMk cId="0" sldId="256"/>
            <ac:picMk id="27" creationId="{F6D5AC18-9CBF-8ADC-E294-A8AA6F44F67E}"/>
          </ac:picMkLst>
        </pc:picChg>
        <pc:picChg chg="add mod">
          <ac:chgData name="Romain Blondel" userId="S::pr13taw@eduvaud.ch::285a9a41-e22d-46ef-9f29-5d8ba3ed15b7" providerId="AD" clId="Web-{F34972A7-39D1-D113-1168-6F670694289B}" dt="2024-04-05T16:56:26.981" v="454" actId="1076"/>
          <ac:picMkLst>
            <pc:docMk/>
            <pc:sldMk cId="0" sldId="256"/>
            <ac:picMk id="28" creationId="{7A73E1D8-5E46-4114-3516-3B7CE1475B06}"/>
          </ac:picMkLst>
        </pc:picChg>
        <pc:picChg chg="add mod">
          <ac:chgData name="Romain Blondel" userId="S::pr13taw@eduvaud.ch::285a9a41-e22d-46ef-9f29-5d8ba3ed15b7" providerId="AD" clId="Web-{F34972A7-39D1-D113-1168-6F670694289B}" dt="2024-04-05T16:56:27.012" v="455" actId="1076"/>
          <ac:picMkLst>
            <pc:docMk/>
            <pc:sldMk cId="0" sldId="256"/>
            <ac:picMk id="29" creationId="{5BD34689-9EC1-482F-EFC4-E06B80A7934B}"/>
          </ac:picMkLst>
        </pc:picChg>
      </pc:sldChg>
    </pc:docChg>
  </pc:docChgLst>
  <pc:docChgLst>
    <pc:chgData name="Romain Blondel" userId="S::pr13taw@eduvaud.ch::285a9a41-e22d-46ef-9f29-5d8ba3ed15b7" providerId="AD" clId="Web-{819618FA-4CE7-F7FE-B6E3-BE9B8A58BEF5}"/>
    <pc:docChg chg="modSld">
      <pc:chgData name="Romain Blondel" userId="S::pr13taw@eduvaud.ch::285a9a41-e22d-46ef-9f29-5d8ba3ed15b7" providerId="AD" clId="Web-{819618FA-4CE7-F7FE-B6E3-BE9B8A58BEF5}" dt="2024-04-05T16:05:56.152" v="78"/>
      <pc:docMkLst>
        <pc:docMk/>
      </pc:docMkLst>
      <pc:sldChg chg="addSp delSp modSp">
        <pc:chgData name="Romain Blondel" userId="S::pr13taw@eduvaud.ch::285a9a41-e22d-46ef-9f29-5d8ba3ed15b7" providerId="AD" clId="Web-{819618FA-4CE7-F7FE-B6E3-BE9B8A58BEF5}" dt="2024-04-05T16:05:56.152" v="78"/>
        <pc:sldMkLst>
          <pc:docMk/>
          <pc:sldMk cId="0" sldId="256"/>
        </pc:sldMkLst>
        <pc:spChg chg="del">
          <ac:chgData name="Romain Blondel" userId="S::pr13taw@eduvaud.ch::285a9a41-e22d-46ef-9f29-5d8ba3ed15b7" providerId="AD" clId="Web-{819618FA-4CE7-F7FE-B6E3-BE9B8A58BEF5}" dt="2024-04-05T15:56:59.030" v="1"/>
          <ac:spMkLst>
            <pc:docMk/>
            <pc:sldMk cId="0" sldId="256"/>
            <ac:spMk id="5" creationId="{00000000-0000-0000-0000-000000000000}"/>
          </ac:spMkLst>
        </pc:spChg>
        <pc:spChg chg="del">
          <ac:chgData name="Romain Blondel" userId="S::pr13taw@eduvaud.ch::285a9a41-e22d-46ef-9f29-5d8ba3ed15b7" providerId="AD" clId="Web-{819618FA-4CE7-F7FE-B6E3-BE9B8A58BEF5}" dt="2024-04-05T15:56:57.562" v="0"/>
          <ac:spMkLst>
            <pc:docMk/>
            <pc:sldMk cId="0" sldId="256"/>
            <ac:spMk id="6" creationId="{00000000-0000-0000-0000-000000000000}"/>
          </ac:spMkLst>
        </pc:spChg>
        <pc:spChg chg="add mod">
          <ac:chgData name="Romain Blondel" userId="S::pr13taw@eduvaud.ch::285a9a41-e22d-46ef-9f29-5d8ba3ed15b7" providerId="AD" clId="Web-{819618FA-4CE7-F7FE-B6E3-BE9B8A58BEF5}" dt="2024-04-05T16:02:36.601" v="64" actId="1076"/>
          <ac:spMkLst>
            <pc:docMk/>
            <pc:sldMk cId="0" sldId="256"/>
            <ac:spMk id="10" creationId="{640AC74C-66E4-9021-BD84-467CA7149935}"/>
          </ac:spMkLst>
        </pc:spChg>
        <pc:picChg chg="add mod modCrop">
          <ac:chgData name="Romain Blondel" userId="S::pr13taw@eduvaud.ch::285a9a41-e22d-46ef-9f29-5d8ba3ed15b7" providerId="AD" clId="Web-{819618FA-4CE7-F7FE-B6E3-BE9B8A58BEF5}" dt="2024-04-05T16:05:48.480" v="75"/>
          <ac:picMkLst>
            <pc:docMk/>
            <pc:sldMk cId="0" sldId="256"/>
            <ac:picMk id="2" creationId="{1EA3BA3F-4D4D-89BC-6577-D21B51012DA9}"/>
          </ac:picMkLst>
        </pc:picChg>
        <pc:picChg chg="add del mod">
          <ac:chgData name="Romain Blondel" userId="S::pr13taw@eduvaud.ch::285a9a41-e22d-46ef-9f29-5d8ba3ed15b7" providerId="AD" clId="Web-{819618FA-4CE7-F7FE-B6E3-BE9B8A58BEF5}" dt="2024-04-05T16:05:56.152" v="78"/>
          <ac:picMkLst>
            <pc:docMk/>
            <pc:sldMk cId="0" sldId="256"/>
            <ac:picMk id="11" creationId="{C5C137E3-72C3-D5EF-7BDD-BB2A7D9DEAE8}"/>
          </ac:picMkLst>
        </pc:picChg>
      </pc:sldChg>
    </pc:docChg>
  </pc:docChgLst>
  <pc:docChgLst>
    <pc:chgData name="Jérémie Aebischer" userId="2aa54960-79b7-4dec-b00f-c4247faa9fe4" providerId="ADAL" clId="{68047BBC-E1E2-4346-BA97-2038B902D749}"/>
    <pc:docChg chg="custSel modSld">
      <pc:chgData name="Jérémie Aebischer" userId="2aa54960-79b7-4dec-b00f-c4247faa9fe4" providerId="ADAL" clId="{68047BBC-E1E2-4346-BA97-2038B902D749}" dt="2019-07-19T11:25:48.430" v="334" actId="20577"/>
      <pc:docMkLst>
        <pc:docMk/>
      </pc:docMkLst>
      <pc:sldChg chg="addSp delSp modSp">
        <pc:chgData name="Jérémie Aebischer" userId="2aa54960-79b7-4dec-b00f-c4247faa9fe4" providerId="ADAL" clId="{68047BBC-E1E2-4346-BA97-2038B902D749}" dt="2019-07-19T11:22:15.366" v="304" actId="1037"/>
        <pc:sldMkLst>
          <pc:docMk/>
          <pc:sldMk cId="0" sldId="256"/>
        </pc:sldMkLst>
        <pc:spChg chg="add del mod">
          <ac:chgData name="Jérémie Aebischer" userId="2aa54960-79b7-4dec-b00f-c4247faa9fe4" providerId="ADAL" clId="{68047BBC-E1E2-4346-BA97-2038B902D749}" dt="2019-07-19T11:21:10.943" v="4" actId="478"/>
          <ac:spMkLst>
            <pc:docMk/>
            <pc:sldMk cId="0" sldId="256"/>
            <ac:spMk id="2" creationId="{3DA3005C-A390-47C2-8973-F5978B92E912}"/>
          </ac:spMkLst>
        </pc:spChg>
        <pc:picChg chg="add mod">
          <ac:chgData name="Jérémie Aebischer" userId="2aa54960-79b7-4dec-b00f-c4247faa9fe4" providerId="ADAL" clId="{68047BBC-E1E2-4346-BA97-2038B902D749}" dt="2019-07-19T11:22:15.366" v="304" actId="1037"/>
          <ac:picMkLst>
            <pc:docMk/>
            <pc:sldMk cId="0" sldId="256"/>
            <ac:picMk id="4" creationId="{46090A96-BDB4-4827-8145-301205D69895}"/>
          </ac:picMkLst>
        </pc:picChg>
        <pc:picChg chg="del">
          <ac:chgData name="Jérémie Aebischer" userId="2aa54960-79b7-4dec-b00f-c4247faa9fe4" providerId="ADAL" clId="{68047BBC-E1E2-4346-BA97-2038B902D749}" dt="2019-07-19T11:18:48.375" v="0" actId="478"/>
          <ac:picMkLst>
            <pc:docMk/>
            <pc:sldMk cId="0" sldId="256"/>
            <ac:picMk id="2051" creationId="{00000000-0000-0000-0000-000000000000}"/>
          </ac:picMkLst>
        </pc:picChg>
      </pc:sldChg>
      <pc:sldChg chg="addSp delSp modSp">
        <pc:chgData name="Jérémie Aebischer" userId="2aa54960-79b7-4dec-b00f-c4247faa9fe4" providerId="ADAL" clId="{68047BBC-E1E2-4346-BA97-2038B902D749}" dt="2019-07-19T11:25:48.430" v="334" actId="20577"/>
        <pc:sldMkLst>
          <pc:docMk/>
          <pc:sldMk cId="1742230029" sldId="257"/>
        </pc:sldMkLst>
        <pc:spChg chg="mod">
          <ac:chgData name="Jérémie Aebischer" userId="2aa54960-79b7-4dec-b00f-c4247faa9fe4" providerId="ADAL" clId="{68047BBC-E1E2-4346-BA97-2038B902D749}" dt="2019-07-19T11:25:48.430" v="334" actId="20577"/>
          <ac:spMkLst>
            <pc:docMk/>
            <pc:sldMk cId="1742230029" sldId="257"/>
            <ac:spMk id="5" creationId="{00000000-0000-0000-0000-000000000000}"/>
          </ac:spMkLst>
        </pc:spChg>
        <pc:picChg chg="add">
          <ac:chgData name="Jérémie Aebischer" userId="2aa54960-79b7-4dec-b00f-c4247faa9fe4" providerId="ADAL" clId="{68047BBC-E1E2-4346-BA97-2038B902D749}" dt="2019-07-19T11:22:25.991" v="306"/>
          <ac:picMkLst>
            <pc:docMk/>
            <pc:sldMk cId="1742230029" sldId="257"/>
            <ac:picMk id="6" creationId="{1CD2F204-C90C-4796-B015-74254D454B3C}"/>
          </ac:picMkLst>
        </pc:picChg>
        <pc:picChg chg="del">
          <ac:chgData name="Jérémie Aebischer" userId="2aa54960-79b7-4dec-b00f-c4247faa9fe4" providerId="ADAL" clId="{68047BBC-E1E2-4346-BA97-2038B902D749}" dt="2019-07-19T11:22:25.594" v="305" actId="478"/>
          <ac:picMkLst>
            <pc:docMk/>
            <pc:sldMk cId="1742230029" sldId="257"/>
            <ac:picMk id="2051" creationId="{00000000-0000-0000-0000-000000000000}"/>
          </ac:picMkLst>
        </pc:picChg>
      </pc:sldChg>
    </pc:docChg>
  </pc:docChgLst>
  <pc:docChgLst>
    <pc:chgData name="Jérémie Aebischer" userId="2aa54960-79b7-4dec-b00f-c4247faa9fe4" providerId="ADAL" clId="{E0C06118-9007-4EC2-A1CC-130FD7C71653}"/>
    <pc:docChg chg="custSel modSld">
      <pc:chgData name="Jérémie Aebischer" userId="2aa54960-79b7-4dec-b00f-c4247faa9fe4" providerId="ADAL" clId="{E0C06118-9007-4EC2-A1CC-130FD7C71653}" dt="2022-10-10T09:13:15.183" v="87" actId="947"/>
      <pc:docMkLst>
        <pc:docMk/>
      </pc:docMkLst>
      <pc:sldChg chg="addSp delSp modSp mod">
        <pc:chgData name="Jérémie Aebischer" userId="2aa54960-79b7-4dec-b00f-c4247faa9fe4" providerId="ADAL" clId="{E0C06118-9007-4EC2-A1CC-130FD7C71653}" dt="2022-10-10T09:13:15.183" v="87" actId="947"/>
        <pc:sldMkLst>
          <pc:docMk/>
          <pc:sldMk cId="0" sldId="256"/>
        </pc:sldMkLst>
        <pc:spChg chg="mod">
          <ac:chgData name="Jérémie Aebischer" userId="2aa54960-79b7-4dec-b00f-c4247faa9fe4" providerId="ADAL" clId="{E0C06118-9007-4EC2-A1CC-130FD7C71653}" dt="2022-10-10T09:13:15.183" v="87" actId="947"/>
          <ac:spMkLst>
            <pc:docMk/>
            <pc:sldMk cId="0" sldId="256"/>
            <ac:spMk id="3" creationId="{D719F34B-E45A-52B3-4827-D4D4B08AA7F5}"/>
          </ac:spMkLst>
        </pc:spChg>
        <pc:picChg chg="add mod">
          <ac:chgData name="Jérémie Aebischer" userId="2aa54960-79b7-4dec-b00f-c4247faa9fe4" providerId="ADAL" clId="{E0C06118-9007-4EC2-A1CC-130FD7C71653}" dt="2022-10-10T09:13:03.537" v="84" actId="1036"/>
          <ac:picMkLst>
            <pc:docMk/>
            <pc:sldMk cId="0" sldId="256"/>
            <ac:picMk id="2" creationId="{EA2D0447-924D-D143-85A7-F73FF9CC3D63}"/>
          </ac:picMkLst>
        </pc:picChg>
        <pc:picChg chg="del">
          <ac:chgData name="Jérémie Aebischer" userId="2aa54960-79b7-4dec-b00f-c4247faa9fe4" providerId="ADAL" clId="{E0C06118-9007-4EC2-A1CC-130FD7C71653}" dt="2022-10-10T09:12:31.457" v="0" actId="478"/>
          <ac:picMkLst>
            <pc:docMk/>
            <pc:sldMk cId="0" sldId="256"/>
            <ac:picMk id="9" creationId="{E7521239-E1D8-FBC4-E838-C8BC2741ED3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0999" y="13295343"/>
            <a:ext cx="25737981" cy="9179137"/>
          </a:xfrm>
        </p:spPr>
        <p:txBody>
          <a:bodyPr/>
          <a:lstStyle/>
          <a:p>
            <a:r>
              <a:rPr lang="de-DE"/>
              <a:t>Titelmasterformat durch Klicken bearbeiten</a:t>
            </a:r>
            <a:endParaRPr lang="de-CH"/>
          </a:p>
        </p:txBody>
      </p:sp>
      <p:sp>
        <p:nvSpPr>
          <p:cNvPr id="3" name="Untertitel 2"/>
          <p:cNvSpPr>
            <a:spLocks noGrp="1"/>
          </p:cNvSpPr>
          <p:nvPr>
            <p:ph type="subTitle" idx="1"/>
          </p:nvPr>
        </p:nvSpPr>
        <p:spPr>
          <a:xfrm>
            <a:off x="4541999" y="24258167"/>
            <a:ext cx="21195982" cy="10942247"/>
          </a:xfrm>
        </p:spPr>
        <p:txBody>
          <a:bodyPr/>
          <a:lstStyle>
            <a:lvl1pPr marL="0" indent="0" algn="ctr">
              <a:buNone/>
              <a:defRPr/>
            </a:lvl1pPr>
            <a:lvl2pPr marL="1993272" indent="0" algn="ctr">
              <a:buNone/>
              <a:defRPr/>
            </a:lvl2pPr>
            <a:lvl3pPr marL="3986544" indent="0" algn="ctr">
              <a:buNone/>
              <a:defRPr/>
            </a:lvl3pPr>
            <a:lvl4pPr marL="5979815" indent="0" algn="ctr">
              <a:buNone/>
              <a:defRPr/>
            </a:lvl4pPr>
            <a:lvl5pPr marL="7973087" indent="0" algn="ctr">
              <a:buNone/>
              <a:defRPr/>
            </a:lvl5pPr>
            <a:lvl6pPr marL="9966359" indent="0" algn="ctr">
              <a:buNone/>
              <a:defRPr/>
            </a:lvl6pPr>
            <a:lvl7pPr marL="11959631" indent="0" algn="ctr">
              <a:buNone/>
              <a:defRPr/>
            </a:lvl7pPr>
            <a:lvl8pPr marL="13952907" indent="0" algn="ctr">
              <a:buNone/>
              <a:defRPr/>
            </a:lvl8pPr>
            <a:lvl9pPr marL="15946178" indent="0" algn="ctr">
              <a:buNone/>
              <a:defRPr/>
            </a:lvl9pPr>
          </a:lstStyle>
          <a:p>
            <a:r>
              <a:rPr lang="de-DE"/>
              <a:t>Formatvorlage des Untertitelmasters durch Klicken bearbeiten</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459C971-5748-45E4-894A-3C2809F88744}" type="slidenum">
              <a:rPr lang="en-US"/>
              <a:pPr>
                <a:defRPr/>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143264C-D044-447B-A2F0-97DB5B4E4DEF}" type="slidenum">
              <a:rPr lang="en-US"/>
              <a:pPr>
                <a:defRPr/>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952983" y="1715083"/>
            <a:ext cx="6812994" cy="36524454"/>
          </a:xfrm>
        </p:spPr>
        <p:txBody>
          <a:bodyPr vert="eaVert"/>
          <a:lstStyle/>
          <a:p>
            <a:r>
              <a:rPr lang="de-DE"/>
              <a:t>Titelmasterformat durch Klicken bearbeiten</a:t>
            </a:r>
            <a:endParaRPr lang="de-CH"/>
          </a:p>
        </p:txBody>
      </p:sp>
      <p:sp>
        <p:nvSpPr>
          <p:cNvPr id="3" name="Vertikaler Textplatzhalter 2"/>
          <p:cNvSpPr>
            <a:spLocks noGrp="1"/>
          </p:cNvSpPr>
          <p:nvPr>
            <p:ph type="body" orient="vert" idx="1"/>
          </p:nvPr>
        </p:nvSpPr>
        <p:spPr>
          <a:xfrm>
            <a:off x="1513998" y="1715083"/>
            <a:ext cx="19766093" cy="36524454"/>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1404DA-14E1-4883-830E-3C3D0B3F7CAC}" type="slidenum">
              <a:rPr lang="en-US"/>
              <a:pPr>
                <a:defRPr/>
              </a:pPr>
              <a:t>‹N°›</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514000" y="1715089"/>
            <a:ext cx="27251979" cy="7134753"/>
          </a:xfrm>
        </p:spPr>
        <p:txBody>
          <a:bodyPr/>
          <a:lstStyle/>
          <a:p>
            <a:r>
              <a:rPr lang="de-DE"/>
              <a:t>Titelmasterformat durch Klicken bearbeiten</a:t>
            </a:r>
            <a:endParaRPr lang="de-CH"/>
          </a:p>
        </p:txBody>
      </p:sp>
      <p:sp>
        <p:nvSpPr>
          <p:cNvPr id="3" name="Textplatzhalter 2"/>
          <p:cNvSpPr>
            <a:spLocks noGrp="1"/>
          </p:cNvSpPr>
          <p:nvPr>
            <p:ph type="body" sz="half" idx="1"/>
          </p:nvPr>
        </p:nvSpPr>
        <p:spPr>
          <a:xfrm>
            <a:off x="1513998" y="9988659"/>
            <a:ext cx="13289543" cy="28250884"/>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p:cNvSpPr>
            <a:spLocks noGrp="1"/>
          </p:cNvSpPr>
          <p:nvPr>
            <p:ph sz="half" idx="2"/>
          </p:nvPr>
        </p:nvSpPr>
        <p:spPr>
          <a:xfrm>
            <a:off x="15476434" y="9988659"/>
            <a:ext cx="13289543" cy="28250884"/>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DA1F53E-66BB-4DB7-A168-E2B91BB55F3B}" type="slidenum">
              <a:rPr lang="en-US"/>
              <a:pPr>
                <a:defRPr/>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50F7700-CEB0-4BB1-AFA6-554FE33AAFFD}" type="slidenum">
              <a:rPr lang="en-US"/>
              <a:pPr>
                <a:defRPr/>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0156" y="27509970"/>
            <a:ext cx="25737981" cy="8499963"/>
          </a:xfrm>
        </p:spPr>
        <p:txBody>
          <a:bodyPr anchor="t"/>
          <a:lstStyle>
            <a:lvl1pPr algn="l">
              <a:defRPr sz="17600" b="1" cap="all"/>
            </a:lvl1pPr>
          </a:lstStyle>
          <a:p>
            <a:r>
              <a:rPr lang="de-DE"/>
              <a:t>Titelmasterformat durch Klicken bearbeiten</a:t>
            </a:r>
            <a:endParaRPr lang="de-CH"/>
          </a:p>
        </p:txBody>
      </p:sp>
      <p:sp>
        <p:nvSpPr>
          <p:cNvPr id="3" name="Textplatzhalter 2"/>
          <p:cNvSpPr>
            <a:spLocks noGrp="1"/>
          </p:cNvSpPr>
          <p:nvPr>
            <p:ph type="body" idx="1"/>
          </p:nvPr>
        </p:nvSpPr>
        <p:spPr>
          <a:xfrm>
            <a:off x="2390156" y="18145606"/>
            <a:ext cx="25737981" cy="9364364"/>
          </a:xfrm>
        </p:spPr>
        <p:txBody>
          <a:bodyPr anchor="b"/>
          <a:lstStyle>
            <a:lvl1pPr marL="0" indent="0">
              <a:buNone/>
              <a:defRPr sz="8800"/>
            </a:lvl1pPr>
            <a:lvl2pPr marL="1993272" indent="0">
              <a:buNone/>
              <a:defRPr sz="8000"/>
            </a:lvl2pPr>
            <a:lvl3pPr marL="3986544" indent="0">
              <a:buNone/>
              <a:defRPr sz="6800"/>
            </a:lvl3pPr>
            <a:lvl4pPr marL="5979815" indent="0">
              <a:buNone/>
              <a:defRPr sz="6000"/>
            </a:lvl4pPr>
            <a:lvl5pPr marL="7973087" indent="0">
              <a:buNone/>
              <a:defRPr sz="6000"/>
            </a:lvl5pPr>
            <a:lvl6pPr marL="9966359" indent="0">
              <a:buNone/>
              <a:defRPr sz="6000"/>
            </a:lvl6pPr>
            <a:lvl7pPr marL="11959631" indent="0">
              <a:buNone/>
              <a:defRPr sz="6000"/>
            </a:lvl7pPr>
            <a:lvl8pPr marL="13952907" indent="0">
              <a:buNone/>
              <a:defRPr sz="6000"/>
            </a:lvl8pPr>
            <a:lvl9pPr marL="15946178" indent="0">
              <a:buNone/>
              <a:defRPr sz="6000"/>
            </a:lvl9pPr>
          </a:lstStyle>
          <a:p>
            <a:pPr lvl="0"/>
            <a:r>
              <a:rPr lang="de-DE"/>
              <a:t>Textmasterformate durch Klicken bearbeiten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4D3410E-C816-43E1-A00E-04DCCA9B5D0E}" type="slidenum">
              <a:rPr lang="en-US"/>
              <a:pPr>
                <a:defRPr/>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Inhaltsplatzhalter 2"/>
          <p:cNvSpPr>
            <a:spLocks noGrp="1"/>
          </p:cNvSpPr>
          <p:nvPr>
            <p:ph sz="half" idx="1"/>
          </p:nvPr>
        </p:nvSpPr>
        <p:spPr>
          <a:xfrm>
            <a:off x="1513998" y="9988659"/>
            <a:ext cx="13289543" cy="28250884"/>
          </a:xfrm>
        </p:spPr>
        <p:txBody>
          <a:bodyPr/>
          <a:lstStyle>
            <a:lvl1pPr>
              <a:defRPr sz="12000"/>
            </a:lvl1pPr>
            <a:lvl2pPr>
              <a:defRPr sz="10400"/>
            </a:lvl2pPr>
            <a:lvl3pPr>
              <a:defRPr sz="8800"/>
            </a:lvl3pPr>
            <a:lvl4pPr>
              <a:defRPr sz="8000"/>
            </a:lvl4pPr>
            <a:lvl5pPr>
              <a:defRPr sz="8000"/>
            </a:lvl5pPr>
            <a:lvl6pPr>
              <a:defRPr sz="8000"/>
            </a:lvl6pPr>
            <a:lvl7pPr>
              <a:defRPr sz="8000"/>
            </a:lvl7pPr>
            <a:lvl8pPr>
              <a:defRPr sz="8000"/>
            </a:lvl8pPr>
            <a:lvl9pPr>
              <a:defRPr sz="8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p:cNvSpPr>
            <a:spLocks noGrp="1"/>
          </p:cNvSpPr>
          <p:nvPr>
            <p:ph sz="half" idx="2"/>
          </p:nvPr>
        </p:nvSpPr>
        <p:spPr>
          <a:xfrm>
            <a:off x="15476434" y="9988659"/>
            <a:ext cx="13289543" cy="28250884"/>
          </a:xfrm>
        </p:spPr>
        <p:txBody>
          <a:bodyPr/>
          <a:lstStyle>
            <a:lvl1pPr>
              <a:defRPr sz="12000"/>
            </a:lvl1pPr>
            <a:lvl2pPr>
              <a:defRPr sz="10400"/>
            </a:lvl2pPr>
            <a:lvl3pPr>
              <a:defRPr sz="8800"/>
            </a:lvl3pPr>
            <a:lvl4pPr>
              <a:defRPr sz="8000"/>
            </a:lvl4pPr>
            <a:lvl5pPr>
              <a:defRPr sz="8000"/>
            </a:lvl5pPr>
            <a:lvl6pPr>
              <a:defRPr sz="8000"/>
            </a:lvl6pPr>
            <a:lvl7pPr>
              <a:defRPr sz="8000"/>
            </a:lvl7pPr>
            <a:lvl8pPr>
              <a:defRPr sz="8000"/>
            </a:lvl8pPr>
            <a:lvl9pPr>
              <a:defRPr sz="8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3E1C9CD-303D-4760-8048-12287919692A}" type="slidenum">
              <a:rPr lang="en-US"/>
              <a:pPr>
                <a:defRPr/>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endParaRPr lang="de-CH"/>
          </a:p>
        </p:txBody>
      </p:sp>
      <p:sp>
        <p:nvSpPr>
          <p:cNvPr id="3" name="Textplatzhalter 2"/>
          <p:cNvSpPr>
            <a:spLocks noGrp="1"/>
          </p:cNvSpPr>
          <p:nvPr>
            <p:ph type="body" idx="1"/>
          </p:nvPr>
        </p:nvSpPr>
        <p:spPr>
          <a:xfrm>
            <a:off x="1514000" y="9583901"/>
            <a:ext cx="13380668" cy="3992717"/>
          </a:xfrm>
        </p:spPr>
        <p:txBody>
          <a:bodyPr anchor="b"/>
          <a:lstStyle>
            <a:lvl1pPr marL="0" indent="0">
              <a:buNone/>
              <a:defRPr sz="10400" b="1"/>
            </a:lvl1pPr>
            <a:lvl2pPr marL="1993272" indent="0">
              <a:buNone/>
              <a:defRPr sz="8800" b="1"/>
            </a:lvl2pPr>
            <a:lvl3pPr marL="3986544" indent="0">
              <a:buNone/>
              <a:defRPr sz="8000" b="1"/>
            </a:lvl3pPr>
            <a:lvl4pPr marL="5979815" indent="0">
              <a:buNone/>
              <a:defRPr sz="6800" b="1"/>
            </a:lvl4pPr>
            <a:lvl5pPr marL="7973087" indent="0">
              <a:buNone/>
              <a:defRPr sz="6800" b="1"/>
            </a:lvl5pPr>
            <a:lvl6pPr marL="9966359" indent="0">
              <a:buNone/>
              <a:defRPr sz="6800" b="1"/>
            </a:lvl6pPr>
            <a:lvl7pPr marL="11959631" indent="0">
              <a:buNone/>
              <a:defRPr sz="6800" b="1"/>
            </a:lvl7pPr>
            <a:lvl8pPr marL="13952907" indent="0">
              <a:buNone/>
              <a:defRPr sz="6800" b="1"/>
            </a:lvl8pPr>
            <a:lvl9pPr marL="15946178" indent="0">
              <a:buNone/>
              <a:defRPr sz="6800" b="1"/>
            </a:lvl9pPr>
          </a:lstStyle>
          <a:p>
            <a:pPr lvl="0"/>
            <a:r>
              <a:rPr lang="de-DE"/>
              <a:t>Textmasterformate durch Klicken bearbeiten</a:t>
            </a:r>
          </a:p>
        </p:txBody>
      </p:sp>
      <p:sp>
        <p:nvSpPr>
          <p:cNvPr id="4" name="Inhaltsplatzhalter 3"/>
          <p:cNvSpPr>
            <a:spLocks noGrp="1"/>
          </p:cNvSpPr>
          <p:nvPr>
            <p:ph sz="half" idx="2"/>
          </p:nvPr>
        </p:nvSpPr>
        <p:spPr>
          <a:xfrm>
            <a:off x="1514000" y="13576616"/>
            <a:ext cx="13380668" cy="24662921"/>
          </a:xfrm>
        </p:spPr>
        <p:txBody>
          <a:bodyPr/>
          <a:lstStyle>
            <a:lvl1pPr>
              <a:defRPr sz="10400"/>
            </a:lvl1pPr>
            <a:lvl2pPr>
              <a:defRPr sz="8800"/>
            </a:lvl2pPr>
            <a:lvl3pPr>
              <a:defRPr sz="8000"/>
            </a:lvl3pPr>
            <a:lvl4pPr>
              <a:defRPr sz="6800"/>
            </a:lvl4pPr>
            <a:lvl5pPr>
              <a:defRPr sz="6800"/>
            </a:lvl5pPr>
            <a:lvl6pPr>
              <a:defRPr sz="6800"/>
            </a:lvl6pPr>
            <a:lvl7pPr>
              <a:defRPr sz="6800"/>
            </a:lvl7pPr>
            <a:lvl8pPr>
              <a:defRPr sz="6800"/>
            </a:lvl8pPr>
            <a:lvl9pPr>
              <a:defRPr sz="6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p:cNvSpPr>
            <a:spLocks noGrp="1"/>
          </p:cNvSpPr>
          <p:nvPr>
            <p:ph type="body" sz="quarter" idx="3"/>
          </p:nvPr>
        </p:nvSpPr>
        <p:spPr>
          <a:xfrm>
            <a:off x="15385317" y="9583901"/>
            <a:ext cx="13380664" cy="3992717"/>
          </a:xfrm>
        </p:spPr>
        <p:txBody>
          <a:bodyPr anchor="b"/>
          <a:lstStyle>
            <a:lvl1pPr marL="0" indent="0">
              <a:buNone/>
              <a:defRPr sz="10400" b="1"/>
            </a:lvl1pPr>
            <a:lvl2pPr marL="1993272" indent="0">
              <a:buNone/>
              <a:defRPr sz="8800" b="1"/>
            </a:lvl2pPr>
            <a:lvl3pPr marL="3986544" indent="0">
              <a:buNone/>
              <a:defRPr sz="8000" b="1"/>
            </a:lvl3pPr>
            <a:lvl4pPr marL="5979815" indent="0">
              <a:buNone/>
              <a:defRPr sz="6800" b="1"/>
            </a:lvl4pPr>
            <a:lvl5pPr marL="7973087" indent="0">
              <a:buNone/>
              <a:defRPr sz="6800" b="1"/>
            </a:lvl5pPr>
            <a:lvl6pPr marL="9966359" indent="0">
              <a:buNone/>
              <a:defRPr sz="6800" b="1"/>
            </a:lvl6pPr>
            <a:lvl7pPr marL="11959631" indent="0">
              <a:buNone/>
              <a:defRPr sz="6800" b="1"/>
            </a:lvl7pPr>
            <a:lvl8pPr marL="13952907" indent="0">
              <a:buNone/>
              <a:defRPr sz="6800" b="1"/>
            </a:lvl8pPr>
            <a:lvl9pPr marL="15946178" indent="0">
              <a:buNone/>
              <a:defRPr sz="6800" b="1"/>
            </a:lvl9pPr>
          </a:lstStyle>
          <a:p>
            <a:pPr lvl="0"/>
            <a:r>
              <a:rPr lang="de-DE"/>
              <a:t>Textmasterformate durch Klicken bearbeiten</a:t>
            </a:r>
          </a:p>
        </p:txBody>
      </p:sp>
      <p:sp>
        <p:nvSpPr>
          <p:cNvPr id="6" name="Inhaltsplatzhalter 5"/>
          <p:cNvSpPr>
            <a:spLocks noGrp="1"/>
          </p:cNvSpPr>
          <p:nvPr>
            <p:ph sz="quarter" idx="4"/>
          </p:nvPr>
        </p:nvSpPr>
        <p:spPr>
          <a:xfrm>
            <a:off x="15385317" y="13576616"/>
            <a:ext cx="13380664" cy="24662921"/>
          </a:xfrm>
        </p:spPr>
        <p:txBody>
          <a:bodyPr/>
          <a:lstStyle>
            <a:lvl1pPr>
              <a:defRPr sz="10400"/>
            </a:lvl1pPr>
            <a:lvl2pPr>
              <a:defRPr sz="8800"/>
            </a:lvl2pPr>
            <a:lvl3pPr>
              <a:defRPr sz="8000"/>
            </a:lvl3pPr>
            <a:lvl4pPr>
              <a:defRPr sz="6800"/>
            </a:lvl4pPr>
            <a:lvl5pPr>
              <a:defRPr sz="6800"/>
            </a:lvl5pPr>
            <a:lvl6pPr>
              <a:defRPr sz="6800"/>
            </a:lvl6pPr>
            <a:lvl7pPr>
              <a:defRPr sz="6800"/>
            </a:lvl7pPr>
            <a:lvl8pPr>
              <a:defRPr sz="6800"/>
            </a:lvl8pPr>
            <a:lvl9pPr>
              <a:defRPr sz="6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E73621B-4998-4B87-B455-E5E41013DEF5}" type="slidenum">
              <a:rPr lang="en-US"/>
              <a:pPr>
                <a:defRPr/>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631D6DA-5B07-4AE8-90BC-B39AF94A4EB6}" type="slidenum">
              <a:rPr lang="en-US"/>
              <a:pPr>
                <a:defRPr/>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EE8DDDF-3B3F-4900-BE29-084C89020AC6}" type="slidenum">
              <a:rPr lang="en-US"/>
              <a:pPr>
                <a:defRPr/>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3998" y="1701364"/>
            <a:ext cx="9960151" cy="7258242"/>
          </a:xfrm>
        </p:spPr>
        <p:txBody>
          <a:bodyPr anchor="b"/>
          <a:lstStyle>
            <a:lvl1pPr algn="l">
              <a:defRPr sz="8800" b="1"/>
            </a:lvl1pPr>
          </a:lstStyle>
          <a:p>
            <a:r>
              <a:rPr lang="de-DE"/>
              <a:t>Titelmasterformat durch Klicken bearbeiten</a:t>
            </a:r>
            <a:endParaRPr lang="de-CH"/>
          </a:p>
        </p:txBody>
      </p:sp>
      <p:sp>
        <p:nvSpPr>
          <p:cNvPr id="3" name="Inhaltsplatzhalter 2"/>
          <p:cNvSpPr>
            <a:spLocks noGrp="1"/>
          </p:cNvSpPr>
          <p:nvPr>
            <p:ph idx="1"/>
          </p:nvPr>
        </p:nvSpPr>
        <p:spPr>
          <a:xfrm>
            <a:off x="11838630" y="1701370"/>
            <a:ext cx="16927347" cy="36538173"/>
          </a:xfrm>
        </p:spPr>
        <p:txBody>
          <a:bodyPr/>
          <a:lstStyle>
            <a:lvl1pPr>
              <a:defRPr sz="14000"/>
            </a:lvl1pPr>
            <a:lvl2pPr>
              <a:defRPr sz="12000"/>
            </a:lvl2pPr>
            <a:lvl3pPr>
              <a:defRPr sz="10400"/>
            </a:lvl3pPr>
            <a:lvl4pPr>
              <a:defRPr sz="8800"/>
            </a:lvl4pPr>
            <a:lvl5pPr>
              <a:defRPr sz="8800"/>
            </a:lvl5pPr>
            <a:lvl6pPr>
              <a:defRPr sz="8800"/>
            </a:lvl6pPr>
            <a:lvl7pPr>
              <a:defRPr sz="8800"/>
            </a:lvl7pPr>
            <a:lvl8pPr>
              <a:defRPr sz="8800"/>
            </a:lvl8pPr>
            <a:lvl9pPr>
              <a:defRPr sz="8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p:cNvSpPr>
            <a:spLocks noGrp="1"/>
          </p:cNvSpPr>
          <p:nvPr>
            <p:ph type="body" sz="half" idx="2"/>
          </p:nvPr>
        </p:nvSpPr>
        <p:spPr>
          <a:xfrm>
            <a:off x="1513998" y="8959608"/>
            <a:ext cx="9960151" cy="29279932"/>
          </a:xfrm>
        </p:spPr>
        <p:txBody>
          <a:bodyPr/>
          <a:lstStyle>
            <a:lvl1pPr marL="0" indent="0">
              <a:buNone/>
              <a:defRPr sz="6000"/>
            </a:lvl1pPr>
            <a:lvl2pPr marL="1993272" indent="0">
              <a:buNone/>
              <a:defRPr sz="5200"/>
            </a:lvl2pPr>
            <a:lvl3pPr marL="3986544" indent="0">
              <a:buNone/>
              <a:defRPr sz="4400"/>
            </a:lvl3pPr>
            <a:lvl4pPr marL="5979815" indent="0">
              <a:buNone/>
              <a:defRPr sz="4000"/>
            </a:lvl4pPr>
            <a:lvl5pPr marL="7973087" indent="0">
              <a:buNone/>
              <a:defRPr sz="4000"/>
            </a:lvl5pPr>
            <a:lvl6pPr marL="9966359" indent="0">
              <a:buNone/>
              <a:defRPr sz="4000"/>
            </a:lvl6pPr>
            <a:lvl7pPr marL="11959631" indent="0">
              <a:buNone/>
              <a:defRPr sz="4000"/>
            </a:lvl7pPr>
            <a:lvl8pPr marL="13952907" indent="0">
              <a:buNone/>
              <a:defRPr sz="4000"/>
            </a:lvl8pPr>
            <a:lvl9pPr marL="15946178" indent="0">
              <a:buNone/>
              <a:defRPr sz="4000"/>
            </a:lvl9pPr>
          </a:lstStyle>
          <a:p>
            <a:pPr lvl="0"/>
            <a:r>
              <a:rPr lang="de-DE"/>
              <a:t>Textmasterformate durch Klicken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63C497F-4E28-485F-8087-E829FA06318D}" type="slidenum">
              <a:rPr lang="en-US"/>
              <a:pPr>
                <a:defRPr/>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6839" y="29965968"/>
            <a:ext cx="18167986" cy="3539936"/>
          </a:xfrm>
        </p:spPr>
        <p:txBody>
          <a:bodyPr anchor="b"/>
          <a:lstStyle>
            <a:lvl1pPr algn="l">
              <a:defRPr sz="8800" b="1"/>
            </a:lvl1pPr>
          </a:lstStyle>
          <a:p>
            <a:r>
              <a:rPr lang="de-DE"/>
              <a:t>Titelmasterformat durch Klicken bearbeiten</a:t>
            </a:r>
            <a:endParaRPr lang="de-CH"/>
          </a:p>
        </p:txBody>
      </p:sp>
      <p:sp>
        <p:nvSpPr>
          <p:cNvPr id="3" name="Bildplatzhalter 2"/>
          <p:cNvSpPr>
            <a:spLocks noGrp="1"/>
          </p:cNvSpPr>
          <p:nvPr>
            <p:ph type="pic" idx="1"/>
          </p:nvPr>
        </p:nvSpPr>
        <p:spPr>
          <a:xfrm>
            <a:off x="5936839" y="3828071"/>
            <a:ext cx="18167986" cy="25685115"/>
          </a:xfrm>
        </p:spPr>
        <p:txBody>
          <a:bodyPr/>
          <a:lstStyle>
            <a:lvl1pPr marL="0" indent="0">
              <a:buNone/>
              <a:defRPr sz="14000"/>
            </a:lvl1pPr>
            <a:lvl2pPr marL="1993272" indent="0">
              <a:buNone/>
              <a:defRPr sz="12000"/>
            </a:lvl2pPr>
            <a:lvl3pPr marL="3986544" indent="0">
              <a:buNone/>
              <a:defRPr sz="10400"/>
            </a:lvl3pPr>
            <a:lvl4pPr marL="5979815" indent="0">
              <a:buNone/>
              <a:defRPr sz="8800"/>
            </a:lvl4pPr>
            <a:lvl5pPr marL="7973087" indent="0">
              <a:buNone/>
              <a:defRPr sz="8800"/>
            </a:lvl5pPr>
            <a:lvl6pPr marL="9966359" indent="0">
              <a:buNone/>
              <a:defRPr sz="8800"/>
            </a:lvl6pPr>
            <a:lvl7pPr marL="11959631" indent="0">
              <a:buNone/>
              <a:defRPr sz="8800"/>
            </a:lvl7pPr>
            <a:lvl8pPr marL="13952907" indent="0">
              <a:buNone/>
              <a:defRPr sz="8800"/>
            </a:lvl8pPr>
            <a:lvl9pPr marL="15946178" indent="0">
              <a:buNone/>
              <a:defRPr sz="8800"/>
            </a:lvl9pPr>
          </a:lstStyle>
          <a:p>
            <a:pPr lvl="0"/>
            <a:endParaRPr lang="de-CH" noProof="0"/>
          </a:p>
        </p:txBody>
      </p:sp>
      <p:sp>
        <p:nvSpPr>
          <p:cNvPr id="4" name="Textplatzhalter 3"/>
          <p:cNvSpPr>
            <a:spLocks noGrp="1"/>
          </p:cNvSpPr>
          <p:nvPr>
            <p:ph type="body" sz="half" idx="2"/>
          </p:nvPr>
        </p:nvSpPr>
        <p:spPr>
          <a:xfrm>
            <a:off x="5936839" y="33505904"/>
            <a:ext cx="18167986" cy="5021769"/>
          </a:xfrm>
        </p:spPr>
        <p:txBody>
          <a:bodyPr/>
          <a:lstStyle>
            <a:lvl1pPr marL="0" indent="0">
              <a:buNone/>
              <a:defRPr sz="6000"/>
            </a:lvl1pPr>
            <a:lvl2pPr marL="1993272" indent="0">
              <a:buNone/>
              <a:defRPr sz="5200"/>
            </a:lvl2pPr>
            <a:lvl3pPr marL="3986544" indent="0">
              <a:buNone/>
              <a:defRPr sz="4400"/>
            </a:lvl3pPr>
            <a:lvl4pPr marL="5979815" indent="0">
              <a:buNone/>
              <a:defRPr sz="4000"/>
            </a:lvl4pPr>
            <a:lvl5pPr marL="7973087" indent="0">
              <a:buNone/>
              <a:defRPr sz="4000"/>
            </a:lvl5pPr>
            <a:lvl6pPr marL="9966359" indent="0">
              <a:buNone/>
              <a:defRPr sz="4000"/>
            </a:lvl6pPr>
            <a:lvl7pPr marL="11959631" indent="0">
              <a:buNone/>
              <a:defRPr sz="4000"/>
            </a:lvl7pPr>
            <a:lvl8pPr marL="13952907" indent="0">
              <a:buNone/>
              <a:defRPr sz="4000"/>
            </a:lvl8pPr>
            <a:lvl9pPr marL="15946178" indent="0">
              <a:buNone/>
              <a:defRPr sz="4000"/>
            </a:lvl9pPr>
          </a:lstStyle>
          <a:p>
            <a:pPr lvl="0"/>
            <a:r>
              <a:rPr lang="de-DE"/>
              <a:t>Textmasterformate durch Klicken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0A0ADB8-FD3A-4E5A-BFD6-27D49D08B568}" type="slidenum">
              <a:rPr lang="en-US"/>
              <a:pPr>
                <a:defRPr/>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12888" y="1716088"/>
            <a:ext cx="27254200" cy="7137400"/>
          </a:xfrm>
          <a:prstGeom prst="rect">
            <a:avLst/>
          </a:prstGeom>
          <a:noFill/>
          <a:ln w="9525">
            <a:noFill/>
            <a:miter lim="800000"/>
            <a:headEnd/>
            <a:tailEnd/>
          </a:ln>
        </p:spPr>
        <p:txBody>
          <a:bodyPr vert="horz" wrap="square" lIns="398654" tIns="199329" rIns="398654" bIns="199329" numCol="1" anchor="ctr" anchorCtr="0" compatLnSpc="1">
            <a:prstTxWarp prst="textNoShape">
              <a:avLst/>
            </a:prstTxWarp>
          </a:bodyPr>
          <a:lstStyle/>
          <a:p>
            <a:pPr lvl="0"/>
            <a:r>
              <a:rPr lang="en-US"/>
              <a:t>Titelmasterformat durch Klicken bearbeiten</a:t>
            </a:r>
          </a:p>
        </p:txBody>
      </p:sp>
      <p:sp>
        <p:nvSpPr>
          <p:cNvPr id="1027" name="Rectangle 3"/>
          <p:cNvSpPr>
            <a:spLocks noGrp="1" noChangeArrowheads="1"/>
          </p:cNvSpPr>
          <p:nvPr>
            <p:ph type="body" idx="1"/>
          </p:nvPr>
        </p:nvSpPr>
        <p:spPr bwMode="auto">
          <a:xfrm>
            <a:off x="1512888" y="9990138"/>
            <a:ext cx="27254200" cy="28249562"/>
          </a:xfrm>
          <a:prstGeom prst="rect">
            <a:avLst/>
          </a:prstGeom>
          <a:noFill/>
          <a:ln w="9525">
            <a:noFill/>
            <a:miter lim="800000"/>
            <a:headEnd/>
            <a:tailEnd/>
          </a:ln>
        </p:spPr>
        <p:txBody>
          <a:bodyPr vert="horz" wrap="square" lIns="398654" tIns="199329" rIns="398654" bIns="199329" numCol="1" anchor="t" anchorCtr="0" compatLnSpc="1">
            <a:prstTxWarp prst="textNoShape">
              <a:avLst/>
            </a:prstTxWarp>
          </a:bodyPr>
          <a:lstStyle/>
          <a:p>
            <a:pPr lvl="0"/>
            <a:r>
              <a:rPr lang="en-US"/>
              <a:t>Textmasterformate durch Klicken bearbeiten</a:t>
            </a:r>
          </a:p>
          <a:p>
            <a:pPr lvl="1"/>
            <a:r>
              <a:rPr lang="en-US"/>
              <a:t>Zweite Ebene</a:t>
            </a:r>
          </a:p>
          <a:p>
            <a:pPr lvl="2"/>
            <a:r>
              <a:rPr lang="en-US"/>
              <a:t>Dritte Ebene</a:t>
            </a:r>
          </a:p>
          <a:p>
            <a:pPr lvl="3"/>
            <a:r>
              <a:rPr lang="en-US"/>
              <a:t>Vierte Ebene</a:t>
            </a:r>
          </a:p>
          <a:p>
            <a:pPr lvl="4"/>
            <a:r>
              <a:rPr lang="en-US"/>
              <a:t>Fünfte Ebene</a:t>
            </a:r>
          </a:p>
        </p:txBody>
      </p:sp>
      <p:sp>
        <p:nvSpPr>
          <p:cNvPr id="1028" name="Rectangle 4"/>
          <p:cNvSpPr>
            <a:spLocks noGrp="1" noChangeArrowheads="1"/>
          </p:cNvSpPr>
          <p:nvPr>
            <p:ph type="dt" sz="half" idx="2"/>
          </p:nvPr>
        </p:nvSpPr>
        <p:spPr bwMode="auto">
          <a:xfrm>
            <a:off x="1512888" y="38982650"/>
            <a:ext cx="7069137" cy="2968625"/>
          </a:xfrm>
          <a:prstGeom prst="rect">
            <a:avLst/>
          </a:prstGeom>
          <a:noFill/>
          <a:ln w="9525">
            <a:noFill/>
            <a:miter lim="800000"/>
            <a:headEnd/>
            <a:tailEnd/>
          </a:ln>
          <a:effectLst/>
        </p:spPr>
        <p:txBody>
          <a:bodyPr vert="horz" wrap="square" lIns="398654" tIns="199329" rIns="398654" bIns="199329" numCol="1" anchor="t" anchorCtr="0" compatLnSpc="1">
            <a:prstTxWarp prst="textNoShape">
              <a:avLst/>
            </a:prstTxWarp>
          </a:bodyPr>
          <a:lstStyle>
            <a:lvl1pPr>
              <a:defRPr sz="6000">
                <a:cs typeface="+mn-cs"/>
              </a:defRPr>
            </a:lvl1pPr>
          </a:lstStyle>
          <a:p>
            <a:pPr>
              <a:defRPr/>
            </a:pPr>
            <a:endParaRPr lang="en-US"/>
          </a:p>
        </p:txBody>
      </p:sp>
      <p:sp>
        <p:nvSpPr>
          <p:cNvPr id="1029" name="Rectangle 5"/>
          <p:cNvSpPr>
            <a:spLocks noGrp="1" noChangeArrowheads="1"/>
          </p:cNvSpPr>
          <p:nvPr>
            <p:ph type="ftr" sz="quarter" idx="3"/>
          </p:nvPr>
        </p:nvSpPr>
        <p:spPr bwMode="auto">
          <a:xfrm>
            <a:off x="10344150" y="38982650"/>
            <a:ext cx="9591675" cy="2968625"/>
          </a:xfrm>
          <a:prstGeom prst="rect">
            <a:avLst/>
          </a:prstGeom>
          <a:noFill/>
          <a:ln w="9525">
            <a:noFill/>
            <a:miter lim="800000"/>
            <a:headEnd/>
            <a:tailEnd/>
          </a:ln>
          <a:effectLst/>
        </p:spPr>
        <p:txBody>
          <a:bodyPr vert="horz" wrap="square" lIns="398654" tIns="199329" rIns="398654" bIns="199329" numCol="1" anchor="t" anchorCtr="0" compatLnSpc="1">
            <a:prstTxWarp prst="textNoShape">
              <a:avLst/>
            </a:prstTxWarp>
          </a:bodyPr>
          <a:lstStyle>
            <a:lvl1pPr algn="ctr">
              <a:defRPr sz="6000">
                <a:cs typeface="+mn-cs"/>
              </a:defRPr>
            </a:lvl1pPr>
          </a:lstStyle>
          <a:p>
            <a:pPr>
              <a:defRPr/>
            </a:pPr>
            <a:endParaRPr lang="en-US"/>
          </a:p>
        </p:txBody>
      </p:sp>
      <p:sp>
        <p:nvSpPr>
          <p:cNvPr id="1030" name="Rectangle 6"/>
          <p:cNvSpPr>
            <a:spLocks noGrp="1" noChangeArrowheads="1"/>
          </p:cNvSpPr>
          <p:nvPr>
            <p:ph type="sldNum" sz="quarter" idx="4"/>
          </p:nvPr>
        </p:nvSpPr>
        <p:spPr bwMode="auto">
          <a:xfrm>
            <a:off x="21697950" y="38982650"/>
            <a:ext cx="7069138" cy="2968625"/>
          </a:xfrm>
          <a:prstGeom prst="rect">
            <a:avLst/>
          </a:prstGeom>
          <a:noFill/>
          <a:ln w="9525">
            <a:noFill/>
            <a:miter lim="800000"/>
            <a:headEnd/>
            <a:tailEnd/>
          </a:ln>
          <a:effectLst/>
        </p:spPr>
        <p:txBody>
          <a:bodyPr vert="horz" wrap="square" lIns="398654" tIns="199329" rIns="398654" bIns="199329" numCol="1" anchor="t" anchorCtr="0" compatLnSpc="1">
            <a:prstTxWarp prst="textNoShape">
              <a:avLst/>
            </a:prstTxWarp>
          </a:bodyPr>
          <a:lstStyle>
            <a:lvl1pPr algn="r">
              <a:defRPr sz="6000">
                <a:cs typeface="+mn-cs"/>
              </a:defRPr>
            </a:lvl1pPr>
          </a:lstStyle>
          <a:p>
            <a:pPr>
              <a:defRPr/>
            </a:pPr>
            <a:fld id="{6A4F0BE1-0204-44A1-A702-E49E826DC4AE}" type="slidenum">
              <a:rPr lang="en-US"/>
              <a:pPr>
                <a:defRPr/>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19200">
          <a:solidFill>
            <a:schemeClr val="tx2"/>
          </a:solidFill>
          <a:latin typeface="+mj-lt"/>
          <a:ea typeface="+mj-ea"/>
          <a:cs typeface="+mj-cs"/>
        </a:defRPr>
      </a:lvl1pPr>
      <a:lvl2pPr algn="ctr" rtl="0" eaLnBrk="0" fontAlgn="base" hangingPunct="0">
        <a:spcBef>
          <a:spcPct val="0"/>
        </a:spcBef>
        <a:spcAft>
          <a:spcPct val="0"/>
        </a:spcAft>
        <a:defRPr sz="19200">
          <a:solidFill>
            <a:schemeClr val="tx2"/>
          </a:solidFill>
          <a:latin typeface="Arial" charset="0"/>
        </a:defRPr>
      </a:lvl2pPr>
      <a:lvl3pPr algn="ctr" rtl="0" eaLnBrk="0" fontAlgn="base" hangingPunct="0">
        <a:spcBef>
          <a:spcPct val="0"/>
        </a:spcBef>
        <a:spcAft>
          <a:spcPct val="0"/>
        </a:spcAft>
        <a:defRPr sz="19200">
          <a:solidFill>
            <a:schemeClr val="tx2"/>
          </a:solidFill>
          <a:latin typeface="Arial" charset="0"/>
        </a:defRPr>
      </a:lvl3pPr>
      <a:lvl4pPr algn="ctr" rtl="0" eaLnBrk="0" fontAlgn="base" hangingPunct="0">
        <a:spcBef>
          <a:spcPct val="0"/>
        </a:spcBef>
        <a:spcAft>
          <a:spcPct val="0"/>
        </a:spcAft>
        <a:defRPr sz="19200">
          <a:solidFill>
            <a:schemeClr val="tx2"/>
          </a:solidFill>
          <a:latin typeface="Arial" charset="0"/>
        </a:defRPr>
      </a:lvl4pPr>
      <a:lvl5pPr algn="ctr" rtl="0" eaLnBrk="0" fontAlgn="base" hangingPunct="0">
        <a:spcBef>
          <a:spcPct val="0"/>
        </a:spcBef>
        <a:spcAft>
          <a:spcPct val="0"/>
        </a:spcAft>
        <a:defRPr sz="19200">
          <a:solidFill>
            <a:schemeClr val="tx2"/>
          </a:solidFill>
          <a:latin typeface="Arial" charset="0"/>
        </a:defRPr>
      </a:lvl5pPr>
      <a:lvl6pPr marL="1993272" algn="ctr" rtl="0" fontAlgn="base">
        <a:spcBef>
          <a:spcPct val="0"/>
        </a:spcBef>
        <a:spcAft>
          <a:spcPct val="0"/>
        </a:spcAft>
        <a:defRPr sz="19200">
          <a:solidFill>
            <a:schemeClr val="tx2"/>
          </a:solidFill>
          <a:latin typeface="Arial" charset="0"/>
        </a:defRPr>
      </a:lvl6pPr>
      <a:lvl7pPr marL="3986544" algn="ctr" rtl="0" fontAlgn="base">
        <a:spcBef>
          <a:spcPct val="0"/>
        </a:spcBef>
        <a:spcAft>
          <a:spcPct val="0"/>
        </a:spcAft>
        <a:defRPr sz="19200">
          <a:solidFill>
            <a:schemeClr val="tx2"/>
          </a:solidFill>
          <a:latin typeface="Arial" charset="0"/>
        </a:defRPr>
      </a:lvl7pPr>
      <a:lvl8pPr marL="5979815" algn="ctr" rtl="0" fontAlgn="base">
        <a:spcBef>
          <a:spcPct val="0"/>
        </a:spcBef>
        <a:spcAft>
          <a:spcPct val="0"/>
        </a:spcAft>
        <a:defRPr sz="19200">
          <a:solidFill>
            <a:schemeClr val="tx2"/>
          </a:solidFill>
          <a:latin typeface="Arial" charset="0"/>
        </a:defRPr>
      </a:lvl8pPr>
      <a:lvl9pPr marL="7973087" algn="ctr" rtl="0" fontAlgn="base">
        <a:spcBef>
          <a:spcPct val="0"/>
        </a:spcBef>
        <a:spcAft>
          <a:spcPct val="0"/>
        </a:spcAft>
        <a:defRPr sz="19200">
          <a:solidFill>
            <a:schemeClr val="tx2"/>
          </a:solidFill>
          <a:latin typeface="Arial" charset="0"/>
        </a:defRPr>
      </a:lvl9pPr>
    </p:titleStyle>
    <p:bodyStyle>
      <a:lvl1pPr marL="1492250" indent="-1492250" algn="l" rtl="0" eaLnBrk="0" fontAlgn="base" hangingPunct="0">
        <a:spcBef>
          <a:spcPct val="20000"/>
        </a:spcBef>
        <a:spcAft>
          <a:spcPct val="0"/>
        </a:spcAft>
        <a:buChar char="•"/>
        <a:defRPr sz="14000">
          <a:solidFill>
            <a:schemeClr val="tx1"/>
          </a:solidFill>
          <a:latin typeface="+mn-lt"/>
          <a:ea typeface="+mn-ea"/>
          <a:cs typeface="+mn-cs"/>
        </a:defRPr>
      </a:lvl1pPr>
      <a:lvl2pPr marL="3233738" indent="-1244600" algn="l" rtl="0" eaLnBrk="0" fontAlgn="base" hangingPunct="0">
        <a:spcBef>
          <a:spcPct val="20000"/>
        </a:spcBef>
        <a:spcAft>
          <a:spcPct val="0"/>
        </a:spcAft>
        <a:buChar char="–"/>
        <a:defRPr sz="12000">
          <a:solidFill>
            <a:schemeClr val="tx1"/>
          </a:solidFill>
          <a:latin typeface="+mn-lt"/>
        </a:defRPr>
      </a:lvl2pPr>
      <a:lvl3pPr marL="4981575" indent="-990600" algn="l" rtl="0" eaLnBrk="0" fontAlgn="base" hangingPunct="0">
        <a:spcBef>
          <a:spcPct val="20000"/>
        </a:spcBef>
        <a:spcAft>
          <a:spcPct val="0"/>
        </a:spcAft>
        <a:buChar char="•"/>
        <a:defRPr sz="10400">
          <a:solidFill>
            <a:schemeClr val="tx1"/>
          </a:solidFill>
          <a:latin typeface="+mn-lt"/>
        </a:defRPr>
      </a:lvl3pPr>
      <a:lvl4pPr marL="6972300" indent="-990600" algn="l" rtl="0" eaLnBrk="0" fontAlgn="base" hangingPunct="0">
        <a:spcBef>
          <a:spcPct val="20000"/>
        </a:spcBef>
        <a:spcAft>
          <a:spcPct val="0"/>
        </a:spcAft>
        <a:buChar char="–"/>
        <a:defRPr sz="8800">
          <a:solidFill>
            <a:schemeClr val="tx1"/>
          </a:solidFill>
          <a:latin typeface="+mn-lt"/>
        </a:defRPr>
      </a:lvl4pPr>
      <a:lvl5pPr marL="8967788" indent="-990600" algn="l" rtl="0" eaLnBrk="0" fontAlgn="base" hangingPunct="0">
        <a:spcBef>
          <a:spcPct val="20000"/>
        </a:spcBef>
        <a:spcAft>
          <a:spcPct val="0"/>
        </a:spcAft>
        <a:buChar char="»"/>
        <a:defRPr sz="8800">
          <a:solidFill>
            <a:schemeClr val="tx1"/>
          </a:solidFill>
          <a:latin typeface="+mn-lt"/>
        </a:defRPr>
      </a:lvl5pPr>
      <a:lvl6pPr marL="10962997" indent="-996638" algn="l" rtl="0" fontAlgn="base">
        <a:spcBef>
          <a:spcPct val="20000"/>
        </a:spcBef>
        <a:spcAft>
          <a:spcPct val="0"/>
        </a:spcAft>
        <a:buChar char="»"/>
        <a:defRPr sz="8800">
          <a:solidFill>
            <a:schemeClr val="tx1"/>
          </a:solidFill>
          <a:latin typeface="+mn-lt"/>
        </a:defRPr>
      </a:lvl6pPr>
      <a:lvl7pPr marL="12956269" indent="-996638" algn="l" rtl="0" fontAlgn="base">
        <a:spcBef>
          <a:spcPct val="20000"/>
        </a:spcBef>
        <a:spcAft>
          <a:spcPct val="0"/>
        </a:spcAft>
        <a:buChar char="»"/>
        <a:defRPr sz="8800">
          <a:solidFill>
            <a:schemeClr val="tx1"/>
          </a:solidFill>
          <a:latin typeface="+mn-lt"/>
        </a:defRPr>
      </a:lvl7pPr>
      <a:lvl8pPr marL="14949541" indent="-996638" algn="l" rtl="0" fontAlgn="base">
        <a:spcBef>
          <a:spcPct val="20000"/>
        </a:spcBef>
        <a:spcAft>
          <a:spcPct val="0"/>
        </a:spcAft>
        <a:buChar char="»"/>
        <a:defRPr sz="8800">
          <a:solidFill>
            <a:schemeClr val="tx1"/>
          </a:solidFill>
          <a:latin typeface="+mn-lt"/>
        </a:defRPr>
      </a:lvl8pPr>
      <a:lvl9pPr marL="16942812" indent="-996638" algn="l" rtl="0" fontAlgn="base">
        <a:spcBef>
          <a:spcPct val="20000"/>
        </a:spcBef>
        <a:spcAft>
          <a:spcPct val="0"/>
        </a:spcAft>
        <a:buChar char="»"/>
        <a:defRPr sz="8800">
          <a:solidFill>
            <a:schemeClr val="tx1"/>
          </a:solidFill>
          <a:latin typeface="+mn-lt"/>
        </a:defRPr>
      </a:lvl9pPr>
    </p:bodyStyle>
    <p:otherStyle>
      <a:defPPr>
        <a:defRPr lang="de-DE"/>
      </a:defPPr>
      <a:lvl1pPr marL="0" algn="l" defTabSz="3986544" rtl="0" eaLnBrk="1" latinLnBrk="0" hangingPunct="1">
        <a:defRPr sz="8000" kern="1200">
          <a:solidFill>
            <a:schemeClr val="tx1"/>
          </a:solidFill>
          <a:latin typeface="+mn-lt"/>
          <a:ea typeface="+mn-ea"/>
          <a:cs typeface="+mn-cs"/>
        </a:defRPr>
      </a:lvl1pPr>
      <a:lvl2pPr marL="1993272" algn="l" defTabSz="3986544" rtl="0" eaLnBrk="1" latinLnBrk="0" hangingPunct="1">
        <a:defRPr sz="8000" kern="1200">
          <a:solidFill>
            <a:schemeClr val="tx1"/>
          </a:solidFill>
          <a:latin typeface="+mn-lt"/>
          <a:ea typeface="+mn-ea"/>
          <a:cs typeface="+mn-cs"/>
        </a:defRPr>
      </a:lvl2pPr>
      <a:lvl3pPr marL="3986544" algn="l" defTabSz="3986544" rtl="0" eaLnBrk="1" latinLnBrk="0" hangingPunct="1">
        <a:defRPr sz="8000" kern="1200">
          <a:solidFill>
            <a:schemeClr val="tx1"/>
          </a:solidFill>
          <a:latin typeface="+mn-lt"/>
          <a:ea typeface="+mn-ea"/>
          <a:cs typeface="+mn-cs"/>
        </a:defRPr>
      </a:lvl3pPr>
      <a:lvl4pPr marL="5979815" algn="l" defTabSz="3986544" rtl="0" eaLnBrk="1" latinLnBrk="0" hangingPunct="1">
        <a:defRPr sz="8000" kern="1200">
          <a:solidFill>
            <a:schemeClr val="tx1"/>
          </a:solidFill>
          <a:latin typeface="+mn-lt"/>
          <a:ea typeface="+mn-ea"/>
          <a:cs typeface="+mn-cs"/>
        </a:defRPr>
      </a:lvl4pPr>
      <a:lvl5pPr marL="7973087" algn="l" defTabSz="3986544" rtl="0" eaLnBrk="1" latinLnBrk="0" hangingPunct="1">
        <a:defRPr sz="8000" kern="1200">
          <a:solidFill>
            <a:schemeClr val="tx1"/>
          </a:solidFill>
          <a:latin typeface="+mn-lt"/>
          <a:ea typeface="+mn-ea"/>
          <a:cs typeface="+mn-cs"/>
        </a:defRPr>
      </a:lvl5pPr>
      <a:lvl6pPr marL="9966359" algn="l" defTabSz="3986544" rtl="0" eaLnBrk="1" latinLnBrk="0" hangingPunct="1">
        <a:defRPr sz="8000" kern="1200">
          <a:solidFill>
            <a:schemeClr val="tx1"/>
          </a:solidFill>
          <a:latin typeface="+mn-lt"/>
          <a:ea typeface="+mn-ea"/>
          <a:cs typeface="+mn-cs"/>
        </a:defRPr>
      </a:lvl6pPr>
      <a:lvl7pPr marL="11959631" algn="l" defTabSz="3986544" rtl="0" eaLnBrk="1" latinLnBrk="0" hangingPunct="1">
        <a:defRPr sz="8000" kern="1200">
          <a:solidFill>
            <a:schemeClr val="tx1"/>
          </a:solidFill>
          <a:latin typeface="+mn-lt"/>
          <a:ea typeface="+mn-ea"/>
          <a:cs typeface="+mn-cs"/>
        </a:defRPr>
      </a:lvl7pPr>
      <a:lvl8pPr marL="13952907" algn="l" defTabSz="3986544" rtl="0" eaLnBrk="1" latinLnBrk="0" hangingPunct="1">
        <a:defRPr sz="8000" kern="1200">
          <a:solidFill>
            <a:schemeClr val="tx1"/>
          </a:solidFill>
          <a:latin typeface="+mn-lt"/>
          <a:ea typeface="+mn-ea"/>
          <a:cs typeface="+mn-cs"/>
        </a:defRPr>
      </a:lvl8pPr>
      <a:lvl9pPr marL="15946178" algn="l" defTabSz="3986544" rtl="0" eaLnBrk="1" latinLnBrk="0"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 avec coin arrondi et coin rogné en haut 39">
            <a:extLst>
              <a:ext uri="{FF2B5EF4-FFF2-40B4-BE49-F238E27FC236}">
                <a16:creationId xmlns:a16="http://schemas.microsoft.com/office/drawing/2014/main" id="{40A593D7-862B-E4B2-79C8-0E288C8C4CEF}"/>
              </a:ext>
            </a:extLst>
          </p:cNvPr>
          <p:cNvSpPr/>
          <p:nvPr/>
        </p:nvSpPr>
        <p:spPr>
          <a:xfrm>
            <a:off x="500831" y="11868150"/>
            <a:ext cx="29275481" cy="18060071"/>
          </a:xfrm>
          <a:prstGeom prst="snipRoundRect">
            <a:avLst>
              <a:gd name="adj1" fmla="val 3621"/>
              <a:gd name="adj2" fmla="val 16667"/>
            </a:avLst>
          </a:prstGeom>
          <a:solidFill>
            <a:schemeClr val="accent2">
              <a:lumMod val="20000"/>
              <a:lumOff val="8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8" name="Rectangle 47">
            <a:extLst>
              <a:ext uri="{FF2B5EF4-FFF2-40B4-BE49-F238E27FC236}">
                <a16:creationId xmlns:a16="http://schemas.microsoft.com/office/drawing/2014/main" id="{243DBCD8-FE03-89C6-9E31-41C517171E6A}"/>
              </a:ext>
            </a:extLst>
          </p:cNvPr>
          <p:cNvSpPr/>
          <p:nvPr/>
        </p:nvSpPr>
        <p:spPr>
          <a:xfrm>
            <a:off x="9187166" y="12106693"/>
            <a:ext cx="17351464" cy="46464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7" name="Rectangle: Rounded Corners 36">
            <a:extLst>
              <a:ext uri="{FF2B5EF4-FFF2-40B4-BE49-F238E27FC236}">
                <a16:creationId xmlns:a16="http://schemas.microsoft.com/office/drawing/2014/main" id="{0F38B9D6-63A5-9A5B-4346-316DBAB5BD56}"/>
              </a:ext>
            </a:extLst>
          </p:cNvPr>
          <p:cNvSpPr/>
          <p:nvPr/>
        </p:nvSpPr>
        <p:spPr>
          <a:xfrm>
            <a:off x="9148424" y="16815155"/>
            <a:ext cx="20441942" cy="7062065"/>
          </a:xfrm>
          <a:prstGeom prst="roundRect">
            <a:avLst>
              <a:gd name="adj" fmla="val 6686"/>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6" name="Rectangle: Rounded Corners 35">
            <a:extLst>
              <a:ext uri="{FF2B5EF4-FFF2-40B4-BE49-F238E27FC236}">
                <a16:creationId xmlns:a16="http://schemas.microsoft.com/office/drawing/2014/main" id="{BDD19131-34A3-2A8B-8F07-08519A8E7717}"/>
              </a:ext>
            </a:extLst>
          </p:cNvPr>
          <p:cNvSpPr/>
          <p:nvPr/>
        </p:nvSpPr>
        <p:spPr>
          <a:xfrm>
            <a:off x="724037" y="13098462"/>
            <a:ext cx="8305006" cy="10755326"/>
          </a:xfrm>
          <a:prstGeom prst="roundRect">
            <a:avLst>
              <a:gd name="adj" fmla="val 6574"/>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 name="Rectangle: Rounded Corners 34">
            <a:extLst>
              <a:ext uri="{FF2B5EF4-FFF2-40B4-BE49-F238E27FC236}">
                <a16:creationId xmlns:a16="http://schemas.microsoft.com/office/drawing/2014/main" id="{CB192185-DD7B-96D8-ED34-F6EE50AD6FE2}"/>
              </a:ext>
            </a:extLst>
          </p:cNvPr>
          <p:cNvSpPr/>
          <p:nvPr/>
        </p:nvSpPr>
        <p:spPr>
          <a:xfrm>
            <a:off x="719383" y="23980538"/>
            <a:ext cx="28870983" cy="5704241"/>
          </a:xfrm>
          <a:prstGeom prst="roundRect">
            <a:avLst>
              <a:gd name="adj" fmla="val 8112"/>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Textfeld 2">
            <a:extLst>
              <a:ext uri="{FF2B5EF4-FFF2-40B4-BE49-F238E27FC236}">
                <a16:creationId xmlns:a16="http://schemas.microsoft.com/office/drawing/2014/main" id="{D719F34B-E45A-52B3-4827-D4D4B08AA7F5}"/>
              </a:ext>
            </a:extLst>
          </p:cNvPr>
          <p:cNvSpPr txBox="1"/>
          <p:nvPr/>
        </p:nvSpPr>
        <p:spPr>
          <a:xfrm>
            <a:off x="11482387" y="747724"/>
            <a:ext cx="10006963" cy="769441"/>
          </a:xfrm>
          <a:prstGeom prst="rect">
            <a:avLst/>
          </a:prstGeom>
          <a:noFill/>
        </p:spPr>
        <p:txBody>
          <a:bodyPr wrap="square" rtlCol="0">
            <a:spAutoFit/>
          </a:bodyPr>
          <a:lstStyle/>
          <a:p>
            <a:pPr algn="ctr"/>
            <a:r>
              <a:rPr lang="fr-FR" sz="4400" b="1" dirty="0">
                <a:solidFill>
                  <a:srgbClr val="000000"/>
                </a:solidFill>
                <a:effectLst/>
                <a:latin typeface="Fira Sans Light" panose="020B0403050000020004" pitchFamily="34" charset="0"/>
              </a:rPr>
              <a:t>Mathématiques/</a:t>
            </a:r>
            <a:r>
              <a:rPr lang="fr-FR" sz="4400" b="1" dirty="0">
                <a:solidFill>
                  <a:srgbClr val="000000"/>
                </a:solidFill>
                <a:latin typeface="Fira Sans Light" panose="020B0403050000020004" pitchFamily="34" charset="0"/>
              </a:rPr>
              <a:t>Informatiqu</a:t>
            </a:r>
            <a:r>
              <a:rPr lang="fr-FR" sz="4400" b="1" dirty="0">
                <a:solidFill>
                  <a:srgbClr val="000000"/>
                </a:solidFill>
                <a:effectLst/>
                <a:latin typeface="Fira Sans Light" panose="020B0403050000020004" pitchFamily="34" charset="0"/>
              </a:rPr>
              <a:t>e</a:t>
            </a:r>
          </a:p>
        </p:txBody>
      </p:sp>
      <p:cxnSp>
        <p:nvCxnSpPr>
          <p:cNvPr id="7" name="Gerader Verbinder 6">
            <a:extLst>
              <a:ext uri="{FF2B5EF4-FFF2-40B4-BE49-F238E27FC236}">
                <a16:creationId xmlns:a16="http://schemas.microsoft.com/office/drawing/2014/main" id="{704A210D-1AFF-EEA4-0709-60A9B3D9DD61}"/>
              </a:ext>
            </a:extLst>
          </p:cNvPr>
          <p:cNvCxnSpPr/>
          <p:nvPr/>
        </p:nvCxnSpPr>
        <p:spPr>
          <a:xfrm>
            <a:off x="11710987" y="982662"/>
            <a:ext cx="0" cy="402939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17D94954-87DB-AFC0-37DF-A23A8B52E4B6}"/>
              </a:ext>
            </a:extLst>
          </p:cNvPr>
          <p:cNvCxnSpPr/>
          <p:nvPr/>
        </p:nvCxnSpPr>
        <p:spPr>
          <a:xfrm>
            <a:off x="21312187" y="991865"/>
            <a:ext cx="0" cy="402939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Grafik 8" descr="Ein Bild, das Logo enthält.&#10;&#10;Automatisch generierte Beschreibung">
            <a:extLst>
              <a:ext uri="{FF2B5EF4-FFF2-40B4-BE49-F238E27FC236}">
                <a16:creationId xmlns:a16="http://schemas.microsoft.com/office/drawing/2014/main" id="{ED98CE93-FBE5-1865-48F0-1ED72A3AE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187" y="754062"/>
            <a:ext cx="10835978" cy="3859200"/>
          </a:xfrm>
          <a:prstGeom prst="rect">
            <a:avLst/>
          </a:prstGeom>
        </p:spPr>
      </p:pic>
      <p:pic>
        <p:nvPicPr>
          <p:cNvPr id="4" name="Grafik 3">
            <a:extLst>
              <a:ext uri="{FF2B5EF4-FFF2-40B4-BE49-F238E27FC236}">
                <a16:creationId xmlns:a16="http://schemas.microsoft.com/office/drawing/2014/main" id="{C8C6BACA-37F0-D431-99E1-CF85E6B972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840887" y="1592262"/>
            <a:ext cx="3419797" cy="3419797"/>
          </a:xfrm>
          <a:prstGeom prst="rect">
            <a:avLst/>
          </a:prstGeom>
        </p:spPr>
      </p:pic>
      <p:pic>
        <p:nvPicPr>
          <p:cNvPr id="2" name="Picture 1">
            <a:extLst>
              <a:ext uri="{FF2B5EF4-FFF2-40B4-BE49-F238E27FC236}">
                <a16:creationId xmlns:a16="http://schemas.microsoft.com/office/drawing/2014/main" id="{1EA3BA3F-4D4D-89BC-6577-D21B51012DA9}"/>
              </a:ext>
            </a:extLst>
          </p:cNvPr>
          <p:cNvPicPr>
            <a:picLocks noChangeAspect="1"/>
          </p:cNvPicPr>
          <p:nvPr/>
        </p:nvPicPr>
        <p:blipFill rotWithShape="1">
          <a:blip r:embed="rId5"/>
          <a:srcRect l="3128" r="3128"/>
          <a:stretch/>
        </p:blipFill>
        <p:spPr>
          <a:xfrm>
            <a:off x="24367017" y="2127570"/>
            <a:ext cx="2620389" cy="2868056"/>
          </a:xfrm>
          <a:prstGeom prst="rect">
            <a:avLst/>
          </a:prstGeom>
          <a:effectLst/>
        </p:spPr>
      </p:pic>
      <p:sp>
        <p:nvSpPr>
          <p:cNvPr id="10" name="TextBox 9">
            <a:extLst>
              <a:ext uri="{FF2B5EF4-FFF2-40B4-BE49-F238E27FC236}">
                <a16:creationId xmlns:a16="http://schemas.microsoft.com/office/drawing/2014/main" id="{640AC74C-66E4-9021-BD84-467CA7149935}"/>
              </a:ext>
            </a:extLst>
          </p:cNvPr>
          <p:cNvSpPr txBox="1"/>
          <p:nvPr/>
        </p:nvSpPr>
        <p:spPr>
          <a:xfrm>
            <a:off x="22141260" y="811804"/>
            <a:ext cx="763505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4000" dirty="0">
                <a:latin typeface="Arial"/>
                <a:cs typeface="Arial"/>
              </a:rPr>
              <a:t>Romain Blondel, 01.04.2006</a:t>
            </a:r>
          </a:p>
          <a:p>
            <a:r>
              <a:rPr lang="fr-FR" sz="4000" dirty="0">
                <a:latin typeface="Arial"/>
                <a:cs typeface="Arial"/>
              </a:rPr>
              <a:t>Gymnase Auguste Piccard</a:t>
            </a:r>
            <a:endParaRPr lang="fr-FR" sz="4000" dirty="0"/>
          </a:p>
        </p:txBody>
      </p:sp>
      <p:sp>
        <p:nvSpPr>
          <p:cNvPr id="11" name="TextBox 10">
            <a:extLst>
              <a:ext uri="{FF2B5EF4-FFF2-40B4-BE49-F238E27FC236}">
                <a16:creationId xmlns:a16="http://schemas.microsoft.com/office/drawing/2014/main" id="{43492BA0-90C8-3947-DFD6-D280D95A5D6B}"/>
              </a:ext>
            </a:extLst>
          </p:cNvPr>
          <p:cNvSpPr txBox="1"/>
          <p:nvPr/>
        </p:nvSpPr>
        <p:spPr>
          <a:xfrm>
            <a:off x="8095941" y="5402857"/>
            <a:ext cx="14074968"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7200" b="1" dirty="0">
                <a:latin typeface="Arial"/>
                <a:cs typeface="Arial"/>
              </a:rPr>
              <a:t>Les algorithmes quantiques</a:t>
            </a:r>
          </a:p>
          <a:p>
            <a:pPr algn="ctr"/>
            <a:r>
              <a:rPr lang="fr-FR" sz="6000" dirty="0">
                <a:latin typeface="Arial"/>
                <a:cs typeface="Arial"/>
              </a:rPr>
              <a:t>Ou une théorie d'optimisation</a:t>
            </a:r>
          </a:p>
        </p:txBody>
      </p:sp>
      <p:sp>
        <p:nvSpPr>
          <p:cNvPr id="13" name="Rectangle: Rounded Corners 12">
            <a:extLst>
              <a:ext uri="{FF2B5EF4-FFF2-40B4-BE49-F238E27FC236}">
                <a16:creationId xmlns:a16="http://schemas.microsoft.com/office/drawing/2014/main" id="{7AA41B25-077A-636D-C87A-6D4DA5F2E94C}"/>
              </a:ext>
            </a:extLst>
          </p:cNvPr>
          <p:cNvSpPr/>
          <p:nvPr/>
        </p:nvSpPr>
        <p:spPr>
          <a:xfrm>
            <a:off x="500832" y="8022578"/>
            <a:ext cx="11022157" cy="3653733"/>
          </a:xfrm>
          <a:prstGeom prst="roundRect">
            <a:avLst>
              <a:gd name="adj" fmla="val 16667"/>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fr-FR" sz="4400" b="1" dirty="0">
                <a:solidFill>
                  <a:srgbClr val="000000"/>
                </a:solidFill>
                <a:cs typeface="Arial"/>
              </a:rPr>
              <a:t>Problématique</a:t>
            </a:r>
            <a:endParaRPr lang="fr-FR" sz="4400" dirty="0">
              <a:solidFill>
                <a:srgbClr val="000000"/>
              </a:solidFill>
              <a:cs typeface="Arial"/>
            </a:endParaRPr>
          </a:p>
          <a:p>
            <a:endParaRPr lang="fr-FR" sz="4000" b="1" dirty="0">
              <a:solidFill>
                <a:srgbClr val="000000"/>
              </a:solidFill>
              <a:cs typeface="Arial"/>
            </a:endParaRPr>
          </a:p>
          <a:p>
            <a:pPr marL="571500" indent="-571500">
              <a:buFont typeface="Wingdings" panose="05000000000000000000" pitchFamily="2" charset="2"/>
              <a:buChar char="Ø"/>
            </a:pPr>
            <a:r>
              <a:rPr lang="fr-FR" sz="4000" dirty="0">
                <a:solidFill>
                  <a:srgbClr val="000000"/>
                </a:solidFill>
                <a:cs typeface="Arial"/>
              </a:rPr>
              <a:t>Qu’est-ce qu’un ordinateur quantique ?</a:t>
            </a:r>
          </a:p>
          <a:p>
            <a:pPr marL="571500" indent="-571500">
              <a:buFont typeface="Wingdings" panose="05000000000000000000" pitchFamily="2" charset="2"/>
              <a:buChar char="Ø"/>
            </a:pPr>
            <a:r>
              <a:rPr lang="fr-FR" sz="4000" dirty="0">
                <a:solidFill>
                  <a:srgbClr val="000000"/>
                </a:solidFill>
                <a:cs typeface="Arial"/>
              </a:rPr>
              <a:t>Quels en sont les avantages ?</a:t>
            </a:r>
            <a:endParaRPr lang="fr-FR" dirty="0"/>
          </a:p>
        </p:txBody>
      </p:sp>
      <p:sp>
        <p:nvSpPr>
          <p:cNvPr id="14" name="Rectangle: Rounded Corners 13">
            <a:extLst>
              <a:ext uri="{FF2B5EF4-FFF2-40B4-BE49-F238E27FC236}">
                <a16:creationId xmlns:a16="http://schemas.microsoft.com/office/drawing/2014/main" id="{2D8C1261-9AD3-F57E-046B-3BC8FF3CF850}"/>
              </a:ext>
            </a:extLst>
          </p:cNvPr>
          <p:cNvSpPr/>
          <p:nvPr/>
        </p:nvSpPr>
        <p:spPr>
          <a:xfrm>
            <a:off x="11714701" y="8022677"/>
            <a:ext cx="18061613" cy="3652650"/>
          </a:xfrm>
          <a:prstGeom prst="roundRect">
            <a:avLst/>
          </a:prstGeom>
          <a:solidFill>
            <a:schemeClr val="bg1">
              <a:lumMod val="85000"/>
            </a:schemeClr>
          </a:solidFill>
          <a:ln>
            <a:solidFill>
              <a:schemeClr val="tx1"/>
            </a:solidFill>
          </a:ln>
          <a:effectLst>
            <a:outerShdw blurRad="63500" dist="38100" dir="2700000">
              <a:srgbClr val="000000">
                <a:alpha val="4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39" tIns="45720" rIns="91440" bIns="45720" numCol="1" spcCol="0" rtlCol="0" fromWordArt="0" anchor="t" anchorCtr="0" forceAA="0" compatLnSpc="1">
            <a:prstTxWarp prst="textNoShape">
              <a:avLst/>
            </a:prstTxWarp>
            <a:noAutofit/>
          </a:bodyPr>
          <a:lstStyle/>
          <a:p>
            <a:r>
              <a:rPr lang="fr-FR" sz="4400" b="1" dirty="0">
                <a:solidFill>
                  <a:schemeClr val="tx1"/>
                </a:solidFill>
                <a:ea typeface="+mn-lt"/>
                <a:cs typeface="+mn-lt"/>
              </a:rPr>
              <a:t>Méthode</a:t>
            </a:r>
          </a:p>
          <a:p>
            <a:endParaRPr lang="fr-FR" sz="4000" b="1" dirty="0">
              <a:solidFill>
                <a:schemeClr val="tx1"/>
              </a:solidFill>
              <a:ea typeface="+mn-lt"/>
              <a:cs typeface="+mn-lt"/>
            </a:endParaRPr>
          </a:p>
          <a:p>
            <a:pPr marL="571500" indent="-571500">
              <a:buFont typeface="Wingdings"/>
              <a:buChar char="Ø"/>
            </a:pPr>
            <a:r>
              <a:rPr lang="fr-FR" sz="4000" dirty="0">
                <a:solidFill>
                  <a:schemeClr val="tx1"/>
                </a:solidFill>
                <a:ea typeface="+mn-lt"/>
                <a:cs typeface="+mn-lt"/>
              </a:rPr>
              <a:t>Base théorique issue de la littérature scientifique</a:t>
            </a:r>
            <a:endParaRPr lang="fr-FR" sz="4000" dirty="0">
              <a:solidFill>
                <a:schemeClr val="tx1"/>
              </a:solidFill>
              <a:cs typeface="Arial"/>
            </a:endParaRPr>
          </a:p>
          <a:p>
            <a:pPr marL="571500" indent="-571500">
              <a:buFont typeface="Wingdings"/>
              <a:buChar char="Ø"/>
            </a:pPr>
            <a:r>
              <a:rPr lang="fr-FR" sz="4000" dirty="0">
                <a:solidFill>
                  <a:schemeClr val="tx1"/>
                </a:solidFill>
                <a:ea typeface="+mn-lt"/>
                <a:cs typeface="+mn-lt"/>
              </a:rPr>
              <a:t>Expérimentation et réalisation d’exemples via des outils comme </a:t>
            </a:r>
            <a:r>
              <a:rPr lang="fr-FR" sz="4000" i="1" dirty="0" err="1">
                <a:solidFill>
                  <a:schemeClr val="tx1"/>
                </a:solidFill>
                <a:ea typeface="+mn-lt"/>
                <a:cs typeface="+mn-lt"/>
              </a:rPr>
              <a:t>Qiskit</a:t>
            </a:r>
            <a:endParaRPr lang="fr-FR" sz="4000" i="1" dirty="0">
              <a:solidFill>
                <a:schemeClr val="tx1"/>
              </a:solidFill>
              <a:cs typeface="Arial"/>
            </a:endParaRPr>
          </a:p>
          <a:p>
            <a:pPr marL="571500" indent="-571500">
              <a:buFont typeface="Wingdings"/>
              <a:buChar char="Ø"/>
            </a:pPr>
            <a:r>
              <a:rPr lang="fr-FR" sz="4000" dirty="0">
                <a:solidFill>
                  <a:schemeClr val="tx1"/>
                </a:solidFill>
                <a:ea typeface="+mn-lt"/>
                <a:cs typeface="+mn-lt"/>
              </a:rPr>
              <a:t>Discussions et conférences avec des experts du domaine</a:t>
            </a:r>
            <a:endParaRPr lang="fr-FR" sz="4000" dirty="0">
              <a:solidFill>
                <a:schemeClr val="tx1"/>
              </a:solidFill>
              <a:cs typeface="Arial"/>
            </a:endParaRPr>
          </a:p>
        </p:txBody>
      </p:sp>
      <p:sp>
        <p:nvSpPr>
          <p:cNvPr id="15" name="TextBox 14">
            <a:extLst>
              <a:ext uri="{FF2B5EF4-FFF2-40B4-BE49-F238E27FC236}">
                <a16:creationId xmlns:a16="http://schemas.microsoft.com/office/drawing/2014/main" id="{F29231A1-4C01-63BD-7677-A378FDC67E89}"/>
              </a:ext>
            </a:extLst>
          </p:cNvPr>
          <p:cNvSpPr txBox="1"/>
          <p:nvPr/>
        </p:nvSpPr>
        <p:spPr>
          <a:xfrm>
            <a:off x="662882" y="12044175"/>
            <a:ext cx="2743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4400" b="1" dirty="0">
                <a:latin typeface="Arial"/>
                <a:cs typeface="Arial"/>
              </a:rPr>
              <a:t>Résultats</a:t>
            </a:r>
            <a:endParaRPr lang="fr-FR" sz="4400" dirty="0"/>
          </a:p>
        </p:txBody>
      </p:sp>
      <p:sp>
        <p:nvSpPr>
          <p:cNvPr id="26" name="TextBox 25">
            <a:extLst>
              <a:ext uri="{FF2B5EF4-FFF2-40B4-BE49-F238E27FC236}">
                <a16:creationId xmlns:a16="http://schemas.microsoft.com/office/drawing/2014/main" id="{57928166-C17B-E831-99F8-9B8B4A137B5F}"/>
              </a:ext>
            </a:extLst>
          </p:cNvPr>
          <p:cNvSpPr txBox="1"/>
          <p:nvPr/>
        </p:nvSpPr>
        <p:spPr>
          <a:xfrm>
            <a:off x="874904" y="18718867"/>
            <a:ext cx="8189769"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4000" dirty="0">
                <a:latin typeface="Arial"/>
                <a:cs typeface="Arial"/>
              </a:rPr>
              <a:t>Les ordinateurs quantiques ont été théorisés au départ pour faire de la simulation quantique. Ci-dessus une simulation d’un modèle d’</a:t>
            </a:r>
            <a:r>
              <a:rPr lang="fr-FR" sz="4000" dirty="0" err="1">
                <a:latin typeface="Arial"/>
                <a:cs typeface="Arial"/>
              </a:rPr>
              <a:t>Ising</a:t>
            </a:r>
            <a:r>
              <a:rPr lang="fr-FR" sz="4000" dirty="0">
                <a:latin typeface="Arial"/>
                <a:cs typeface="Arial"/>
              </a:rPr>
              <a:t> de champ transverse pour 3 particules dont on projette le spin sur un observable, réalisé en utilisant un système à 3 qubits.</a:t>
            </a:r>
            <a:endParaRPr lang="fr-FR" sz="4000" dirty="0"/>
          </a:p>
        </p:txBody>
      </p:sp>
      <p:pic>
        <p:nvPicPr>
          <p:cNvPr id="28" name="Picture 27">
            <a:extLst>
              <a:ext uri="{FF2B5EF4-FFF2-40B4-BE49-F238E27FC236}">
                <a16:creationId xmlns:a16="http://schemas.microsoft.com/office/drawing/2014/main" id="{7A73E1D8-5E46-4114-3516-3B7CE1475B06}"/>
              </a:ext>
            </a:extLst>
          </p:cNvPr>
          <p:cNvPicPr>
            <a:picLocks noChangeAspect="1"/>
          </p:cNvPicPr>
          <p:nvPr/>
        </p:nvPicPr>
        <p:blipFill>
          <a:blip r:embed="rId6">
            <a:extLst>
              <a:ext uri="{28A0092B-C50C-407E-A947-70E740481C1C}">
                <a14:useLocalDpi xmlns:a14="http://schemas.microsoft.com/office/drawing/2010/main" val="0"/>
              </a:ext>
            </a:extLst>
          </a:blip>
          <a:srcRect t="9732" b="9732"/>
          <a:stretch/>
        </p:blipFill>
        <p:spPr>
          <a:xfrm>
            <a:off x="9444978" y="21815284"/>
            <a:ext cx="19660563" cy="1932090"/>
          </a:xfrm>
          <a:prstGeom prst="rect">
            <a:avLst/>
          </a:prstGeom>
        </p:spPr>
      </p:pic>
      <p:pic>
        <p:nvPicPr>
          <p:cNvPr id="29" name="Picture 28">
            <a:extLst>
              <a:ext uri="{FF2B5EF4-FFF2-40B4-BE49-F238E27FC236}">
                <a16:creationId xmlns:a16="http://schemas.microsoft.com/office/drawing/2014/main" id="{5BD34689-9EC1-482F-EFC4-E06B80A7934B}"/>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p:blipFill>
        <p:spPr>
          <a:xfrm>
            <a:off x="18880869" y="16975167"/>
            <a:ext cx="10205815" cy="4856267"/>
          </a:xfrm>
          <a:prstGeom prst="rect">
            <a:avLst/>
          </a:prstGeom>
        </p:spPr>
      </p:pic>
      <p:sp>
        <p:nvSpPr>
          <p:cNvPr id="30" name="TextBox 29">
            <a:extLst>
              <a:ext uri="{FF2B5EF4-FFF2-40B4-BE49-F238E27FC236}">
                <a16:creationId xmlns:a16="http://schemas.microsoft.com/office/drawing/2014/main" id="{8A0898B4-FE9E-78E7-54EF-F0FB4E132FE2}"/>
              </a:ext>
            </a:extLst>
          </p:cNvPr>
          <p:cNvSpPr txBox="1"/>
          <p:nvPr/>
        </p:nvSpPr>
        <p:spPr>
          <a:xfrm>
            <a:off x="9409348" y="18056894"/>
            <a:ext cx="934534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4000" dirty="0">
                <a:latin typeface="Arial"/>
                <a:cs typeface="Arial"/>
              </a:rPr>
              <a:t>Des méthodes de machine </a:t>
            </a:r>
            <a:r>
              <a:rPr lang="fr-FR" sz="4000" dirty="0" err="1">
                <a:latin typeface="Arial"/>
                <a:cs typeface="Arial"/>
              </a:rPr>
              <a:t>learning</a:t>
            </a:r>
            <a:r>
              <a:rPr lang="fr-FR" sz="4000" dirty="0">
                <a:latin typeface="Arial"/>
                <a:cs typeface="Arial"/>
              </a:rPr>
              <a:t> sont développées pour exploiter l’avantage d’un ordinateur quantique. La figure ci-contre présente une extrapolation de données en utilisant seulement 3 qubits et 27 paramètres.</a:t>
            </a:r>
          </a:p>
        </p:txBody>
      </p:sp>
      <p:sp>
        <p:nvSpPr>
          <p:cNvPr id="32" name="Rectangle: Rounded Corners 31">
            <a:extLst>
              <a:ext uri="{FF2B5EF4-FFF2-40B4-BE49-F238E27FC236}">
                <a16:creationId xmlns:a16="http://schemas.microsoft.com/office/drawing/2014/main" id="{600D25B4-73DD-EFC3-AC64-EE11342ACD14}"/>
              </a:ext>
            </a:extLst>
          </p:cNvPr>
          <p:cNvSpPr/>
          <p:nvPr/>
        </p:nvSpPr>
        <p:spPr>
          <a:xfrm>
            <a:off x="500832" y="30073649"/>
            <a:ext cx="29275481" cy="6676507"/>
          </a:xfrm>
          <a:prstGeom prst="roundRect">
            <a:avLst>
              <a:gd name="adj" fmla="val 9093"/>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fr-FR" sz="4400" b="1" dirty="0">
                <a:solidFill>
                  <a:schemeClr val="tx1"/>
                </a:solidFill>
                <a:cs typeface="Arial"/>
              </a:rPr>
              <a:t>Discussion</a:t>
            </a:r>
          </a:p>
          <a:p>
            <a:pPr marL="571500" indent="-571500">
              <a:buFont typeface="Wingdings"/>
              <a:buChar char="Ø"/>
            </a:pPr>
            <a:endParaRPr lang="fr-FR" sz="4000" dirty="0">
              <a:solidFill>
                <a:schemeClr val="tx1"/>
              </a:solidFill>
            </a:endParaRPr>
          </a:p>
          <a:p>
            <a:pPr marL="571500" indent="-571500">
              <a:buFont typeface="Wingdings"/>
              <a:buChar char="Ø"/>
            </a:pPr>
            <a:r>
              <a:rPr lang="fr-FR" sz="4000" dirty="0">
                <a:solidFill>
                  <a:schemeClr val="tx1"/>
                </a:solidFill>
              </a:rPr>
              <a:t>Les ordinateurs quantiques</a:t>
            </a:r>
            <a:r>
              <a:rPr lang="fr-FR" sz="4000" dirty="0">
                <a:solidFill>
                  <a:schemeClr val="tx1"/>
                </a:solidFill>
                <a:cs typeface="Arial"/>
              </a:rPr>
              <a:t> sont encore une jeune technologie et sont donc encore très sensibles à l’environnement, ce qui explique l’utilisation de simulateurs pour tester les algorithmes quantiques.</a:t>
            </a:r>
            <a:endParaRPr lang="fr-FR" sz="4000" dirty="0">
              <a:solidFill>
                <a:schemeClr val="tx1"/>
              </a:solidFill>
            </a:endParaRPr>
          </a:p>
          <a:p>
            <a:pPr marL="571500" indent="-571500">
              <a:buFont typeface="Wingdings"/>
              <a:buChar char="Ø"/>
            </a:pPr>
            <a:r>
              <a:rPr lang="fr-FR" sz="4000" dirty="0">
                <a:solidFill>
                  <a:schemeClr val="tx1"/>
                </a:solidFill>
              </a:rPr>
              <a:t>Leur puissance de calcul augmente de manière exponentielle en fonction du nombre de qubits, ce qui les rend extrêmement coûteux à simuler au-delà d’une centaine de qubits.</a:t>
            </a:r>
            <a:endParaRPr lang="fr-FR" sz="4000" dirty="0">
              <a:solidFill>
                <a:schemeClr val="tx1"/>
              </a:solidFill>
              <a:cs typeface="Arial"/>
            </a:endParaRPr>
          </a:p>
          <a:p>
            <a:pPr marL="571500" indent="-571500">
              <a:buFont typeface="Wingdings"/>
              <a:buChar char="Ø"/>
            </a:pPr>
            <a:r>
              <a:rPr lang="fr-FR" sz="4000" dirty="0">
                <a:solidFill>
                  <a:schemeClr val="tx1"/>
                </a:solidFill>
              </a:rPr>
              <a:t>Afin d’augmenter la fiabilité, plusieurs moyens de fabrication sont étudiés par les chercheurs, les plus aboutis se basant sur des supraconducteurs, mais d'autres voies existent aussi (p.ex. via des photons).</a:t>
            </a:r>
            <a:endParaRPr lang="fr-FR" sz="4000" dirty="0">
              <a:solidFill>
                <a:schemeClr val="tx1"/>
              </a:solidFill>
              <a:cs typeface="Arial"/>
            </a:endParaRPr>
          </a:p>
          <a:p>
            <a:pPr marL="571500" indent="-571500">
              <a:buFont typeface="Wingdings"/>
              <a:buChar char="Ø"/>
            </a:pPr>
            <a:r>
              <a:rPr lang="fr-FR" sz="4000" dirty="0">
                <a:solidFill>
                  <a:schemeClr val="tx1"/>
                </a:solidFill>
              </a:rPr>
              <a:t>À un court terme, on envisage surtout leur utilisation pour accélérer des sous-processus d’un algorithme global, p.ex. résolution d’un système d’équation ou recherche de la période d’une fonction.</a:t>
            </a:r>
            <a:endParaRPr lang="fr-FR" sz="4000" dirty="0">
              <a:solidFill>
                <a:schemeClr val="tx1"/>
              </a:solidFill>
              <a:cs typeface="Arial"/>
            </a:endParaRPr>
          </a:p>
        </p:txBody>
      </p:sp>
      <p:sp>
        <p:nvSpPr>
          <p:cNvPr id="33" name="Rectangle: Rounded Corners 32">
            <a:extLst>
              <a:ext uri="{FF2B5EF4-FFF2-40B4-BE49-F238E27FC236}">
                <a16:creationId xmlns:a16="http://schemas.microsoft.com/office/drawing/2014/main" id="{E96A4B8A-6CD0-2E5E-6C7F-A3033FC1C5CE}"/>
              </a:ext>
            </a:extLst>
          </p:cNvPr>
          <p:cNvSpPr/>
          <p:nvPr/>
        </p:nvSpPr>
        <p:spPr>
          <a:xfrm>
            <a:off x="500831" y="36991270"/>
            <a:ext cx="29275481" cy="5451125"/>
          </a:xfrm>
          <a:prstGeom prst="roundRect">
            <a:avLst>
              <a:gd name="adj" fmla="val 13297"/>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fr-FR" sz="4400" b="1" dirty="0">
                <a:solidFill>
                  <a:schemeClr val="tx1"/>
                </a:solidFill>
                <a:ea typeface="+mn-lt"/>
                <a:cs typeface="+mn-lt"/>
              </a:rPr>
              <a:t>Conclusions</a:t>
            </a:r>
            <a:endParaRPr lang="fr-FR" sz="4400" dirty="0">
              <a:solidFill>
                <a:schemeClr val="tx1"/>
              </a:solidFill>
              <a:ea typeface="+mn-lt"/>
              <a:cs typeface="+mn-lt"/>
            </a:endParaRPr>
          </a:p>
          <a:p>
            <a:endParaRPr lang="fr-FR" sz="4000" dirty="0">
              <a:solidFill>
                <a:schemeClr val="tx1"/>
              </a:solidFill>
              <a:ea typeface="+mn-lt"/>
              <a:cs typeface="+mn-lt"/>
            </a:endParaRPr>
          </a:p>
          <a:p>
            <a:pPr marL="571500" indent="-571500">
              <a:buFont typeface="Wingdings" panose="05000000000000000000" pitchFamily="2" charset="2"/>
              <a:buChar char="Ø"/>
            </a:pPr>
            <a:r>
              <a:rPr lang="fr-FR" sz="4000" dirty="0">
                <a:solidFill>
                  <a:schemeClr val="tx1"/>
                </a:solidFill>
                <a:ea typeface="+mn-lt"/>
                <a:cs typeface="+mn-lt"/>
              </a:rPr>
              <a:t>Les ordinateurs quantiques pourraient être bénéfiques à de nombreux domaines : physique, chimie, intelligences artificielles, finance.</a:t>
            </a:r>
            <a:endParaRPr lang="fr-FR" sz="4000" dirty="0">
              <a:solidFill>
                <a:schemeClr val="tx1"/>
              </a:solidFill>
              <a:cs typeface="Arial"/>
            </a:endParaRPr>
          </a:p>
          <a:p>
            <a:pPr marL="571500" indent="-571500">
              <a:buFont typeface="Wingdings" panose="05000000000000000000" pitchFamily="2" charset="2"/>
              <a:buChar char="Ø"/>
            </a:pPr>
            <a:r>
              <a:rPr lang="fr-FR" sz="4000" dirty="0">
                <a:solidFill>
                  <a:schemeClr val="tx1"/>
                </a:solidFill>
              </a:rPr>
              <a:t>De nombreux obstacles doivent encore être dépassés avant que cela devienne une réalité, mais la recherche et l’innovation sont très actives.</a:t>
            </a:r>
          </a:p>
          <a:p>
            <a:pPr marL="571500" indent="-571500">
              <a:buFont typeface="Wingdings" panose="05000000000000000000" pitchFamily="2" charset="2"/>
              <a:buChar char="Ø"/>
            </a:pPr>
            <a:r>
              <a:rPr lang="fr-FR" sz="4000" dirty="0">
                <a:solidFill>
                  <a:schemeClr val="tx1"/>
                </a:solidFill>
              </a:rPr>
              <a:t>Les technologies quantiques sont aussi utilisées dans des domaines plus éloignés de l’informatique tels que les communications et la mesure du champ gravitationnel.</a:t>
            </a:r>
            <a:endParaRPr lang="fr-FR" sz="4000" dirty="0">
              <a:solidFill>
                <a:schemeClr val="tx1"/>
              </a:solidFill>
              <a:cs typeface="Arial"/>
            </a:endParaRPr>
          </a:p>
        </p:txBody>
      </p:sp>
      <p:pic>
        <p:nvPicPr>
          <p:cNvPr id="5" name="Picture 4">
            <a:extLst>
              <a:ext uri="{FF2B5EF4-FFF2-40B4-BE49-F238E27FC236}">
                <a16:creationId xmlns:a16="http://schemas.microsoft.com/office/drawing/2014/main" id="{E2EC0CE1-141A-D1CB-0B87-B072922B2506}"/>
              </a:ext>
            </a:extLst>
          </p:cNvPr>
          <p:cNvPicPr>
            <a:picLocks noChangeAspect="1"/>
          </p:cNvPicPr>
          <p:nvPr/>
        </p:nvPicPr>
        <p:blipFill>
          <a:blip r:embed="rId8">
            <a:extLst>
              <a:ext uri="{28A0092B-C50C-407E-A947-70E740481C1C}">
                <a14:useLocalDpi xmlns:a14="http://schemas.microsoft.com/office/drawing/2010/main" val="0"/>
              </a:ext>
            </a:extLst>
          </a:blip>
          <a:srcRect t="4156" b="4156"/>
          <a:stretch/>
        </p:blipFill>
        <p:spPr>
          <a:xfrm>
            <a:off x="1026541" y="27193138"/>
            <a:ext cx="27579194" cy="2376961"/>
          </a:xfrm>
          <a:prstGeom prst="rect">
            <a:avLst/>
          </a:prstGeom>
        </p:spPr>
      </p:pic>
      <p:pic>
        <p:nvPicPr>
          <p:cNvPr id="27" name="Picture 26">
            <a:extLst>
              <a:ext uri="{FF2B5EF4-FFF2-40B4-BE49-F238E27FC236}">
                <a16:creationId xmlns:a16="http://schemas.microsoft.com/office/drawing/2014/main" id="{DA5B076D-428C-97AD-8FE9-D6263134B06F}"/>
              </a:ext>
            </a:extLst>
          </p:cNvPr>
          <p:cNvPicPr>
            <a:picLocks noChangeAspect="1"/>
          </p:cNvPicPr>
          <p:nvPr/>
        </p:nvPicPr>
        <p:blipFill>
          <a:blip r:embed="rId9">
            <a:extLst>
              <a:ext uri="{28A0092B-C50C-407E-A947-70E740481C1C}">
                <a14:useLocalDpi xmlns:a14="http://schemas.microsoft.com/office/drawing/2010/main" val="0"/>
              </a:ext>
            </a:extLst>
          </a:blip>
          <a:srcRect t="1988" b="1988"/>
          <a:stretch/>
        </p:blipFill>
        <p:spPr>
          <a:xfrm>
            <a:off x="1025824" y="24852791"/>
            <a:ext cx="3738159" cy="2376961"/>
          </a:xfrm>
          <a:prstGeom prst="rect">
            <a:avLst/>
          </a:prstGeom>
        </p:spPr>
      </p:pic>
      <p:sp>
        <p:nvSpPr>
          <p:cNvPr id="34" name="TextBox 33">
            <a:extLst>
              <a:ext uri="{FF2B5EF4-FFF2-40B4-BE49-F238E27FC236}">
                <a16:creationId xmlns:a16="http://schemas.microsoft.com/office/drawing/2014/main" id="{A3022FA2-46C9-6DFD-B8A8-B6AA7A66A04F}"/>
              </a:ext>
            </a:extLst>
          </p:cNvPr>
          <p:cNvSpPr txBox="1"/>
          <p:nvPr/>
        </p:nvSpPr>
        <p:spPr>
          <a:xfrm>
            <a:off x="5039212" y="24638593"/>
            <a:ext cx="2356652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4000" dirty="0">
                <a:latin typeface="Arial"/>
                <a:cs typeface="Arial"/>
              </a:rPr>
              <a:t>L’algorithme de </a:t>
            </a:r>
            <a:r>
              <a:rPr lang="fr-FR" sz="4000" dirty="0" err="1">
                <a:latin typeface="Arial"/>
                <a:cs typeface="Arial"/>
              </a:rPr>
              <a:t>Grover</a:t>
            </a:r>
            <a:r>
              <a:rPr lang="fr-FR" sz="4000" dirty="0">
                <a:latin typeface="Arial"/>
                <a:cs typeface="Arial"/>
              </a:rPr>
              <a:t> effectue une recherche dans une base de données non-triée. Il se décompose en 3 opérations : une étape d’initialisation puis l’utilisation répétée de deux autres opérations nommées «oracle» et «diffuseur» qui font ressortir un élément de l’ensemble selon certains critères. On peut par exemple résoudre des sudokus avec, en théorie, un avantage quadratique sur une méthode classique.</a:t>
            </a:r>
            <a:endParaRPr lang="fr-FR" dirty="0"/>
          </a:p>
        </p:txBody>
      </p:sp>
      <p:pic>
        <p:nvPicPr>
          <p:cNvPr id="44" name="Picture 43">
            <a:extLst>
              <a:ext uri="{FF2B5EF4-FFF2-40B4-BE49-F238E27FC236}">
                <a16:creationId xmlns:a16="http://schemas.microsoft.com/office/drawing/2014/main" id="{45B244AD-5F08-C093-9861-24D7EE5B7656}"/>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19090100" y="12391829"/>
            <a:ext cx="7220912" cy="3996231"/>
          </a:xfrm>
          <a:prstGeom prst="rect">
            <a:avLst/>
          </a:prstGeom>
        </p:spPr>
      </p:pic>
      <p:pic>
        <p:nvPicPr>
          <p:cNvPr id="46" name="Picture 45" descr="A logo with a black background&#10;&#10;Description automatically generated">
            <a:extLst>
              <a:ext uri="{FF2B5EF4-FFF2-40B4-BE49-F238E27FC236}">
                <a16:creationId xmlns:a16="http://schemas.microsoft.com/office/drawing/2014/main" id="{1091FEA9-34CE-FE06-2426-374A382C20F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840517" y="12066723"/>
            <a:ext cx="5537943" cy="2768972"/>
          </a:xfrm>
          <a:prstGeom prst="rect">
            <a:avLst/>
          </a:prstGeom>
        </p:spPr>
      </p:pic>
      <p:sp>
        <p:nvSpPr>
          <p:cNvPr id="47" name="TextBox 46">
            <a:extLst>
              <a:ext uri="{FF2B5EF4-FFF2-40B4-BE49-F238E27FC236}">
                <a16:creationId xmlns:a16="http://schemas.microsoft.com/office/drawing/2014/main" id="{13135C7B-CB46-0C9D-ED42-9E14BCDAE038}"/>
              </a:ext>
            </a:extLst>
          </p:cNvPr>
          <p:cNvSpPr txBox="1"/>
          <p:nvPr/>
        </p:nvSpPr>
        <p:spPr>
          <a:xfrm>
            <a:off x="9275262" y="14315924"/>
            <a:ext cx="9761062" cy="1938992"/>
          </a:xfrm>
          <a:prstGeom prst="rect">
            <a:avLst/>
          </a:prstGeom>
          <a:noFill/>
        </p:spPr>
        <p:txBody>
          <a:bodyPr wrap="square" rtlCol="0">
            <a:spAutoFit/>
          </a:bodyPr>
          <a:lstStyle/>
          <a:p>
            <a:r>
              <a:rPr lang="fr-FR" sz="4000" dirty="0"/>
              <a:t>La majorité des circuits ont été construits en utilisant </a:t>
            </a:r>
            <a:r>
              <a:rPr lang="fr-FR" sz="4000" i="1" dirty="0" err="1"/>
              <a:t>Qiskit</a:t>
            </a:r>
            <a:r>
              <a:rPr lang="fr-FR" sz="4000" dirty="0"/>
              <a:t>, un module Python pour la programmation quantique créé par IBM.</a:t>
            </a:r>
          </a:p>
        </p:txBody>
      </p:sp>
      <p:sp>
        <p:nvSpPr>
          <p:cNvPr id="49" name="TextBox 48">
            <a:extLst>
              <a:ext uri="{FF2B5EF4-FFF2-40B4-BE49-F238E27FC236}">
                <a16:creationId xmlns:a16="http://schemas.microsoft.com/office/drawing/2014/main" id="{544C7274-6D28-0B1C-0567-AD02649D70FF}"/>
              </a:ext>
            </a:extLst>
          </p:cNvPr>
          <p:cNvSpPr txBox="1"/>
          <p:nvPr/>
        </p:nvSpPr>
        <p:spPr>
          <a:xfrm>
            <a:off x="9394410" y="17145829"/>
            <a:ext cx="4373313" cy="707886"/>
          </a:xfrm>
          <a:prstGeom prst="rect">
            <a:avLst/>
          </a:prstGeom>
          <a:noFill/>
        </p:spPr>
        <p:txBody>
          <a:bodyPr wrap="none" rtlCol="0">
            <a:spAutoFit/>
          </a:bodyPr>
          <a:lstStyle/>
          <a:p>
            <a:r>
              <a:rPr lang="fr-FR" sz="4000" b="1" dirty="0"/>
              <a:t>Machine </a:t>
            </a:r>
            <a:r>
              <a:rPr lang="fr-FR" sz="4000" b="1" dirty="0" err="1"/>
              <a:t>learning</a:t>
            </a:r>
            <a:endParaRPr lang="fr-FR" sz="4000" b="1" dirty="0"/>
          </a:p>
        </p:txBody>
      </p:sp>
      <p:sp>
        <p:nvSpPr>
          <p:cNvPr id="51" name="TextBox 50">
            <a:extLst>
              <a:ext uri="{FF2B5EF4-FFF2-40B4-BE49-F238E27FC236}">
                <a16:creationId xmlns:a16="http://schemas.microsoft.com/office/drawing/2014/main" id="{C35AE23A-49F5-2065-6DF3-8F331B5BA7C5}"/>
              </a:ext>
            </a:extLst>
          </p:cNvPr>
          <p:cNvSpPr txBox="1"/>
          <p:nvPr/>
        </p:nvSpPr>
        <p:spPr>
          <a:xfrm>
            <a:off x="882160" y="13366842"/>
            <a:ext cx="5396029" cy="707886"/>
          </a:xfrm>
          <a:prstGeom prst="rect">
            <a:avLst/>
          </a:prstGeom>
          <a:noFill/>
        </p:spPr>
        <p:txBody>
          <a:bodyPr wrap="none" rtlCol="0">
            <a:spAutoFit/>
          </a:bodyPr>
          <a:lstStyle/>
          <a:p>
            <a:r>
              <a:rPr lang="fr-FR" sz="4000" b="1" dirty="0"/>
              <a:t>Simulation quantique</a:t>
            </a:r>
          </a:p>
        </p:txBody>
      </p:sp>
      <p:sp>
        <p:nvSpPr>
          <p:cNvPr id="52" name="TextBox 51">
            <a:extLst>
              <a:ext uri="{FF2B5EF4-FFF2-40B4-BE49-F238E27FC236}">
                <a16:creationId xmlns:a16="http://schemas.microsoft.com/office/drawing/2014/main" id="{5104901E-34F7-E8CA-B9A8-BCACF6CA4F47}"/>
              </a:ext>
            </a:extLst>
          </p:cNvPr>
          <p:cNvSpPr txBox="1"/>
          <p:nvPr/>
        </p:nvSpPr>
        <p:spPr>
          <a:xfrm>
            <a:off x="1063096" y="24074016"/>
            <a:ext cx="6768199" cy="707886"/>
          </a:xfrm>
          <a:prstGeom prst="rect">
            <a:avLst/>
          </a:prstGeom>
          <a:noFill/>
        </p:spPr>
        <p:txBody>
          <a:bodyPr wrap="none" rtlCol="0">
            <a:spAutoFit/>
          </a:bodyPr>
          <a:lstStyle/>
          <a:p>
            <a:r>
              <a:rPr lang="fr-FR" sz="4000" b="1" dirty="0"/>
              <a:t>Problème sous contraintes</a:t>
            </a:r>
          </a:p>
        </p:txBody>
      </p:sp>
      <p:pic>
        <p:nvPicPr>
          <p:cNvPr id="12" name="Image 11" descr="Une image contenant cercle, capture d’écran, bougie, fournitures de bureau&#10;&#10;Description générée automatiquement">
            <a:extLst>
              <a:ext uri="{FF2B5EF4-FFF2-40B4-BE49-F238E27FC236}">
                <a16:creationId xmlns:a16="http://schemas.microsoft.com/office/drawing/2014/main" id="{FF40B3EE-955F-2E05-E407-8E250BF626BF}"/>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82160" y="14081467"/>
            <a:ext cx="2609439" cy="4639002"/>
          </a:xfrm>
          <a:prstGeom prst="rect">
            <a:avLst/>
          </a:prstGeom>
        </p:spPr>
      </p:pic>
      <p:pic>
        <p:nvPicPr>
          <p:cNvPr id="31" name="Image 30" descr="Une image contenant capture d’écran, cercle, punaise&#10;&#10;Description générée automatiquement">
            <a:extLst>
              <a:ext uri="{FF2B5EF4-FFF2-40B4-BE49-F238E27FC236}">
                <a16:creationId xmlns:a16="http://schemas.microsoft.com/office/drawing/2014/main" id="{4AF599A5-061D-E425-8712-4DBD3197F2D7}"/>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605893" y="14096528"/>
            <a:ext cx="2609439" cy="4639002"/>
          </a:xfrm>
          <a:prstGeom prst="rect">
            <a:avLst/>
          </a:prstGeom>
        </p:spPr>
      </p:pic>
      <p:pic>
        <p:nvPicPr>
          <p:cNvPr id="39" name="Image 38" descr="Une image contenant capture d’écran, cercle, Bleu électrique, Bleu Majorelle&#10;&#10;Description générée automatiquement">
            <a:extLst>
              <a:ext uri="{FF2B5EF4-FFF2-40B4-BE49-F238E27FC236}">
                <a16:creationId xmlns:a16="http://schemas.microsoft.com/office/drawing/2014/main" id="{0863ACAA-F10E-9FEF-EC41-EC54B56CF208}"/>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363450" y="14117256"/>
            <a:ext cx="2597779" cy="4618274"/>
          </a:xfrm>
          <a:prstGeom prst="rect">
            <a:avLst/>
          </a:prstGeom>
        </p:spPr>
      </p:pic>
    </p:spTree>
  </p:cSld>
  <p:clrMapOvr>
    <a:masterClrMapping/>
  </p:clrMapOvr>
</p:sld>
</file>

<file path=ppt/theme/theme1.xml><?xml version="1.0" encoding="utf-8"?>
<a:theme xmlns:a="http://schemas.openxmlformats.org/drawingml/2006/main" name="Standarddesign">
  <a:themeElements>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e5e883d6-b490-4181-9f6c-7ee2fdca689e" xsi:nil="true"/>
    <lcf76f155ced4ddcb4097134ff3c332f xmlns="d264c5c1-5731-4a37-a1a6-6db88eda509c">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693307B9CF6EEF4C982C46BE0316F9CB" ma:contentTypeVersion="18" ma:contentTypeDescription="Ein neues Dokument erstellen." ma:contentTypeScope="" ma:versionID="f9839e86aa9578a8be879b1c414dfe8f">
  <xsd:schema xmlns:xsd="http://www.w3.org/2001/XMLSchema" xmlns:xs="http://www.w3.org/2001/XMLSchema" xmlns:p="http://schemas.microsoft.com/office/2006/metadata/properties" xmlns:ns2="d264c5c1-5731-4a37-a1a6-6db88eda509c" xmlns:ns3="e5e883d6-b490-4181-9f6c-7ee2fdca689e" targetNamespace="http://schemas.microsoft.com/office/2006/metadata/properties" ma:root="true" ma:fieldsID="2c381dd02040cb37dc310f99ac2d7bf1" ns2:_="" ns3:_="">
    <xsd:import namespace="d264c5c1-5731-4a37-a1a6-6db88eda509c"/>
    <xsd:import namespace="e5e883d6-b490-4181-9f6c-7ee2fdca689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64c5c1-5731-4a37-a1a6-6db88eda5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Bildmarkierungen" ma:readOnly="false" ma:fieldId="{5cf76f15-5ced-4ddc-b409-7134ff3c332f}" ma:taxonomyMulti="true" ma:sspId="e1ad98d5-1e22-41fa-bcff-6492d3d50315"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5e883d6-b490-4181-9f6c-7ee2fdca689e" elementFormDefault="qualified">
    <xsd:import namespace="http://schemas.microsoft.com/office/2006/documentManagement/types"/>
    <xsd:import namespace="http://schemas.microsoft.com/office/infopath/2007/PartnerControls"/>
    <xsd:element name="SharedWithUsers" ma:index="14"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Freigegeben für - Details" ma:internalName="SharedWithDetails" ma:readOnly="true">
      <xsd:simpleType>
        <xsd:restriction base="dms:Note">
          <xsd:maxLength value="255"/>
        </xsd:restriction>
      </xsd:simpleType>
    </xsd:element>
    <xsd:element name="TaxCatchAll" ma:index="23" nillable="true" ma:displayName="Taxonomy Catch All Column" ma:hidden="true" ma:list="{e9fd3f87-0b2a-4558-97b1-31968e4fb9c9}" ma:internalName="TaxCatchAll" ma:showField="CatchAllData" ma:web="e5e883d6-b490-4181-9f6c-7ee2fdca689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C8F93A8-3FCC-4C5E-9934-BA7F1717DF67}">
  <ds:schemaRefs>
    <ds:schemaRef ds:uri="http://purl.org/dc/elements/1.1/"/>
    <ds:schemaRef ds:uri="d264c5c1-5731-4a37-a1a6-6db88eda509c"/>
    <ds:schemaRef ds:uri="http://schemas.microsoft.com/office/2006/metadata/propertie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e5e883d6-b490-4181-9f6c-7ee2fdca689e"/>
    <ds:schemaRef ds:uri="http://www.w3.org/XML/1998/namespace"/>
    <ds:schemaRef ds:uri="http://purl.org/dc/terms/"/>
  </ds:schemaRefs>
</ds:datastoreItem>
</file>

<file path=customXml/itemProps2.xml><?xml version="1.0" encoding="utf-8"?>
<ds:datastoreItem xmlns:ds="http://schemas.openxmlformats.org/officeDocument/2006/customXml" ds:itemID="{51730AAB-821B-4685-A76B-A692EA079A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64c5c1-5731-4a37-a1a6-6db88eda509c"/>
    <ds:schemaRef ds:uri="e5e883d6-b490-4181-9f6c-7ee2fdca68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705198-3FE9-4877-8E7E-B551B7FC95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189</TotalTime>
  <Words>428</Words>
  <Application>Microsoft Office PowerPoint</Application>
  <PresentationFormat>Personnalisé</PresentationFormat>
  <Paragraphs>33</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Fira Sans Light</vt:lpstr>
      <vt:lpstr>Wingdings</vt:lpstr>
      <vt:lpstr>Standarddesign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Logo</dc:title>
  <dc:creator>Studer Sabine</dc:creator>
  <cp:lastModifiedBy>Romain Blondel</cp:lastModifiedBy>
  <cp:revision>430</cp:revision>
  <dcterms:created xsi:type="dcterms:W3CDTF">2008-03-05T22:44:05Z</dcterms:created>
  <dcterms:modified xsi:type="dcterms:W3CDTF">2024-04-07T15:58:58Z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0x010100693307B9CF6EEF4C982C46BE0316F9CB</vt:lpwstr>
  </property>
  <property fmtid="{D5CDD505-2E9C-101B-9397-08002B2CF9AE}" pid="3" name="Order">
    <vt:r8>325600</vt:r8>
  </property>
  <property fmtid="{D5CDD505-2E9C-101B-9397-08002B2CF9AE}" pid="4" name="AuthorIds_UIVersion_2048">
    <vt:lpwstr>22</vt:lpwstr>
  </property>
  <property fmtid="{D5CDD505-2E9C-101B-9397-08002B2CF9AE}" pid="5" name="MediaServiceImageTags">
    <vt:lpwstr/>
  </property>
</Properties>
</file>