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86600" cy="942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0" d="100"/>
          <a:sy n="120" d="100"/>
        </p:scale>
        <p:origin x="-1422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CE88-E113-4F75-83AD-820F9E731623}" type="datetimeFigureOut">
              <a:rPr lang="en-US" smtClean="0"/>
              <a:pPr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6B69-BDA4-4D49-A913-6B3B38573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CE88-E113-4F75-83AD-820F9E731623}" type="datetimeFigureOut">
              <a:rPr lang="en-US" smtClean="0"/>
              <a:pPr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6B69-BDA4-4D49-A913-6B3B38573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CE88-E113-4F75-83AD-820F9E731623}" type="datetimeFigureOut">
              <a:rPr lang="en-US" smtClean="0"/>
              <a:pPr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6B69-BDA4-4D49-A913-6B3B38573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CE88-E113-4F75-83AD-820F9E731623}" type="datetimeFigureOut">
              <a:rPr lang="en-US" smtClean="0"/>
              <a:pPr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6B69-BDA4-4D49-A913-6B3B38573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CE88-E113-4F75-83AD-820F9E731623}" type="datetimeFigureOut">
              <a:rPr lang="en-US" smtClean="0"/>
              <a:pPr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6B69-BDA4-4D49-A913-6B3B38573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CE88-E113-4F75-83AD-820F9E731623}" type="datetimeFigureOut">
              <a:rPr lang="en-US" smtClean="0"/>
              <a:pPr/>
              <a:t>8/3/2011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6B69-BDA4-4D49-A913-6B3B38573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CE88-E113-4F75-83AD-820F9E731623}" type="datetimeFigureOut">
              <a:rPr lang="en-US" smtClean="0"/>
              <a:pPr/>
              <a:t>8/3/2011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6B69-BDA4-4D49-A913-6B3B38573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CE88-E113-4F75-83AD-820F9E731623}" type="datetimeFigureOut">
              <a:rPr lang="en-US" smtClean="0"/>
              <a:pPr/>
              <a:t>8/3/2011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6B69-BDA4-4D49-A913-6B3B38573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CE88-E113-4F75-83AD-820F9E731623}" type="datetimeFigureOut">
              <a:rPr lang="en-US" smtClean="0"/>
              <a:pPr/>
              <a:t>8/3/2011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6B69-BDA4-4D49-A913-6B3B38573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CE88-E113-4F75-83AD-820F9E731623}" type="datetimeFigureOut">
              <a:rPr lang="en-US" smtClean="0"/>
              <a:pPr/>
              <a:t>8/3/2011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6B69-BDA4-4D49-A913-6B3B38573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CE88-E113-4F75-83AD-820F9E731623}" type="datetimeFigureOut">
              <a:rPr lang="en-US" smtClean="0"/>
              <a:pPr/>
              <a:t>8/3/2011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6B69-BDA4-4D49-A913-6B3B38573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ECE88-E113-4F75-83AD-820F9E731623}" type="datetimeFigureOut">
              <a:rPr lang="en-US" smtClean="0"/>
              <a:pPr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16B69-BDA4-4D49-A913-6B3B38573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6200" y="304800"/>
            <a:ext cx="1371600" cy="990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Elyse Cherry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1100" b="1" dirty="0" smtClean="0">
                <a:solidFill>
                  <a:schemeClr val="tx1"/>
                </a:solidFill>
              </a:rPr>
              <a:t>President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SUN, NSP, Aura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1752600"/>
            <a:ext cx="1447800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Donna </a:t>
            </a:r>
            <a:r>
              <a:rPr lang="en-US" sz="1100" dirty="0" err="1" smtClean="0">
                <a:solidFill>
                  <a:schemeClr val="tx1"/>
                </a:solidFill>
              </a:rPr>
              <a:t>Thaxter</a:t>
            </a:r>
            <a:r>
              <a:rPr lang="en-US" sz="1100" dirty="0" smtClean="0">
                <a:solidFill>
                  <a:schemeClr val="tx1"/>
                </a:solidFill>
              </a:rPr>
              <a:t/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Consultant- </a:t>
            </a:r>
            <a:r>
              <a:rPr lang="en-US" sz="1100" dirty="0" smtClean="0">
                <a:solidFill>
                  <a:schemeClr val="tx1"/>
                </a:solidFill>
              </a:rPr>
              <a:t>Procedures Manuals/Compliance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2400" y="1752600"/>
            <a:ext cx="1219200" cy="1066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Sharon Shepard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COO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" y="3352800"/>
            <a:ext cx="1219200" cy="1066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Jessica Hermann</a:t>
            </a:r>
            <a:br>
              <a:rPr lang="en-US" sz="1100" dirty="0" smtClean="0">
                <a:solidFill>
                  <a:schemeClr val="tx1"/>
                </a:solidFill>
                <a:latin typeface="+mj-lt"/>
              </a:rPr>
            </a:b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Mortgage Loan Originator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05000" y="3352800"/>
            <a:ext cx="1219200" cy="1066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Ryan Kim</a:t>
            </a:r>
            <a:br>
              <a:rPr lang="en-US" sz="1100" dirty="0" smtClean="0">
                <a:solidFill>
                  <a:schemeClr val="tx1"/>
                </a:solidFill>
                <a:latin typeface="+mj-lt"/>
              </a:rPr>
            </a:b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Mortgage Loan Originator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76600" y="3352800"/>
            <a:ext cx="1219200" cy="1066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110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100" smtClean="0">
                <a:solidFill>
                  <a:schemeClr val="tx1"/>
                </a:solidFill>
                <a:latin typeface="+mj-lt"/>
              </a:rPr>
              <a:t>VACANT</a:t>
            </a:r>
            <a:r>
              <a:rPr lang="en-US" sz="11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+mj-lt"/>
              </a:rPr>
            </a:b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Mortgage Loan Originator </a:t>
            </a:r>
            <a:br>
              <a:rPr lang="en-US" sz="1100" dirty="0" smtClean="0">
                <a:solidFill>
                  <a:schemeClr val="tx1"/>
                </a:solidFill>
                <a:latin typeface="+mj-lt"/>
              </a:rPr>
            </a:b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(Peris Wangari)</a:t>
            </a:r>
            <a:br>
              <a:rPr lang="en-US" sz="1100" dirty="0" smtClean="0">
                <a:solidFill>
                  <a:schemeClr val="tx1"/>
                </a:solidFill>
                <a:latin typeface="+mj-lt"/>
              </a:rPr>
            </a:b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800600"/>
            <a:ext cx="1219200" cy="1143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Andres Rodriguez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Home Inspections/ Repairs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0" y="1752600"/>
            <a:ext cx="1219200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Sandy Bodner</a:t>
            </a:r>
            <a:br>
              <a:rPr lang="en-US" sz="1100" dirty="0" smtClean="0">
                <a:solidFill>
                  <a:schemeClr val="tx1"/>
                </a:solidFill>
                <a:latin typeface="+mj-lt"/>
              </a:rPr>
            </a:b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Consultant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Retail Marketing </a:t>
            </a:r>
            <a:r>
              <a:rPr lang="en-US" sz="11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+mj-lt"/>
              </a:rPr>
            </a:b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00" y="4800600"/>
            <a:ext cx="12192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Judy Pfeffer Consultant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Mortgage Closings</a:t>
            </a:r>
            <a:br>
              <a:rPr lang="en-US" sz="1100" dirty="0" smtClean="0">
                <a:solidFill>
                  <a:schemeClr val="tx1"/>
                </a:solidFill>
                <a:latin typeface="+mj-lt"/>
              </a:rPr>
            </a:br>
            <a:endParaRPr lang="en-US" sz="11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200" y="1752600"/>
            <a:ext cx="1219200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Kathy Schreck</a:t>
            </a:r>
            <a:br>
              <a:rPr lang="en-US" sz="1100" dirty="0" smtClean="0">
                <a:solidFill>
                  <a:schemeClr val="tx1"/>
                </a:solidFill>
                <a:latin typeface="+mj-lt"/>
              </a:rPr>
            </a:b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Consultant</a:t>
            </a:r>
            <a:br>
              <a:rPr lang="en-US" sz="1100" dirty="0" smtClean="0">
                <a:solidFill>
                  <a:schemeClr val="tx1"/>
                </a:solidFill>
                <a:latin typeface="+mj-lt"/>
              </a:rPr>
            </a:b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Wholesale</a:t>
            </a:r>
            <a:br>
              <a:rPr lang="en-US" sz="1100" dirty="0" smtClean="0">
                <a:solidFill>
                  <a:schemeClr val="tx1"/>
                </a:solidFill>
                <a:latin typeface="+mj-lt"/>
              </a:rPr>
            </a:b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Marketing</a:t>
            </a:r>
            <a:br>
              <a:rPr lang="en-US" sz="1100" dirty="0" smtClean="0">
                <a:solidFill>
                  <a:schemeClr val="tx1"/>
                </a:solidFill>
                <a:latin typeface="+mj-lt"/>
              </a:rPr>
            </a:b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19800" y="3352800"/>
            <a:ext cx="1295400" cy="1143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+mj-lt"/>
              </a:rPr>
            </a:b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Constance Delzant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Negotiator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43800" y="3352800"/>
            <a:ext cx="1219200" cy="1143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Lesley Salado</a:t>
            </a:r>
            <a:r>
              <a:rPr lang="en-US" sz="110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sz="1100" smtClean="0">
                <a:solidFill>
                  <a:schemeClr val="tx1"/>
                </a:solidFill>
                <a:latin typeface="+mj-lt"/>
              </a:rPr>
            </a:br>
            <a:r>
              <a:rPr lang="en-US" sz="1100" smtClean="0">
                <a:solidFill>
                  <a:schemeClr val="tx1"/>
                </a:solidFill>
                <a:latin typeface="+mj-lt"/>
              </a:rPr>
              <a:t>Paralegal</a:t>
            </a:r>
            <a:endParaRPr lang="en-US" sz="1100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Straight Connector 24"/>
          <p:cNvCxnSpPr>
            <a:stCxn id="4" idx="2"/>
          </p:cNvCxnSpPr>
          <p:nvPr/>
        </p:nvCxnSpPr>
        <p:spPr>
          <a:xfrm rot="5400000">
            <a:off x="4457700" y="1409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371600" y="15240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1257300" y="16383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7" idx="0"/>
          </p:cNvCxnSpPr>
          <p:nvPr/>
        </p:nvCxnSpPr>
        <p:spPr>
          <a:xfrm rot="5400000">
            <a:off x="2781300" y="16383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4457700" y="16383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4457700" y="2933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143000" y="3048000"/>
            <a:ext cx="7086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3810000" y="3200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81000" y="457200"/>
            <a:ext cx="2925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Sun/Aura/NSP Organizational</a:t>
            </a:r>
            <a:br>
              <a:rPr lang="en-US" dirty="0" smtClean="0"/>
            </a:br>
            <a:r>
              <a:rPr lang="en-US" dirty="0" smtClean="0"/>
              <a:t>Chart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rot="5400000">
            <a:off x="2362200" y="3200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990600" y="3200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6477000" y="3200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8077200" y="3200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4533900" y="39243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133600" y="4648200"/>
            <a:ext cx="617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16" idx="0"/>
          </p:cNvCxnSpPr>
          <p:nvPr/>
        </p:nvCxnSpPr>
        <p:spPr>
          <a:xfrm rot="5400000">
            <a:off x="3581400" y="47244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6705600" y="47244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8229600" y="47244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524000" y="4800600"/>
            <a:ext cx="1295400" cy="1143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+mj-lt"/>
              </a:rPr>
            </a:b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Sundee </a:t>
            </a:r>
            <a:r>
              <a:rPr lang="en-US" sz="1100" dirty="0" err="1" smtClean="0">
                <a:solidFill>
                  <a:schemeClr val="tx1"/>
                </a:solidFill>
                <a:latin typeface="+mj-lt"/>
              </a:rPr>
              <a:t>Aung</a:t>
            </a: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+mj-lt"/>
              </a:rPr>
              <a:t>Khin</a:t>
            </a:r>
            <a:endParaRPr lang="en-US" sz="11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Underwriter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572000" y="4800600"/>
            <a:ext cx="1295400" cy="1143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+mj-lt"/>
              </a:rPr>
            </a:b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Denise Ciaccio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Processor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172200" y="4800600"/>
            <a:ext cx="1295400" cy="1143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+mj-lt"/>
              </a:rPr>
            </a:br>
            <a:r>
              <a:rPr lang="en-US" sz="1100" dirty="0" smtClean="0">
                <a:solidFill>
                  <a:schemeClr val="tx1"/>
                </a:solidFill>
              </a:rPr>
              <a:t>Amy Rose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Paralegal/Loan Closings/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Collections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0" name="Straight Connector 39"/>
          <p:cNvCxnSpPr>
            <a:stCxn id="7" idx="3"/>
            <a:endCxn id="6" idx="1"/>
          </p:cNvCxnSpPr>
          <p:nvPr/>
        </p:nvCxnSpPr>
        <p:spPr>
          <a:xfrm>
            <a:off x="5181600" y="22860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2057400" y="47244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31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Sharon Shepard</dc:creator>
  <cp:lastModifiedBy>jbrooks</cp:lastModifiedBy>
  <cp:revision>79</cp:revision>
  <dcterms:created xsi:type="dcterms:W3CDTF">2011-05-17T17:46:33Z</dcterms:created>
  <dcterms:modified xsi:type="dcterms:W3CDTF">2011-08-03T20:02:17Z</dcterms:modified>
</cp:coreProperties>
</file>