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44" r:id="rId3"/>
    <p:sldId id="353" r:id="rId4"/>
    <p:sldId id="354" r:id="rId5"/>
    <p:sldId id="355" r:id="rId6"/>
    <p:sldId id="366" r:id="rId7"/>
    <p:sldId id="359" r:id="rId8"/>
    <p:sldId id="368" r:id="rId9"/>
    <p:sldId id="360" r:id="rId10"/>
    <p:sldId id="367" r:id="rId11"/>
    <p:sldId id="3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7" autoAdjust="0"/>
    <p:restoredTop sz="75725" autoAdjust="0"/>
  </p:normalViewPr>
  <p:slideViewPr>
    <p:cSldViewPr snapToGrid="0">
      <p:cViewPr>
        <p:scale>
          <a:sx n="66" d="100"/>
          <a:sy n="66" d="100"/>
        </p:scale>
        <p:origin x="8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F8A59AF-5220-43CF-878C-087CD277CC1E}" type="datetimeFigureOut">
              <a:rPr lang="zh-CN" altLang="en-US" smtClean="0"/>
              <a:pPr/>
              <a:t>2024/7/25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626752B-A41D-46AF-9D35-C3C890889D5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201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7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当我们遍历完一棵子树时，进入一棵新的子树，才可能不是。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45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08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16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08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44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贡献表达式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5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贡献表达式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576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贡献表达式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4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3881D-3113-4BED-EB7E-A020287B1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581449-CBEC-3D61-A742-44AFB9F71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78D65-181F-9404-6CB7-7FD54363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F95A3-4EDE-721B-F7E1-DC40DD00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B019A-2D71-0DF0-39ED-F4608334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1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C14BF-3F67-9D7A-94F4-4671186C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B1BFFC-F7AE-35EA-A9AC-9A2B728DF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A339A-DAF7-3761-BC5A-51964AD4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44F30-C3D8-DB35-57EE-D306F4F8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C99FD-0DA2-4A34-5F85-10D264C7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9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963F9F-95AA-95D4-0602-3E001FFC1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C9BFEA-38B7-FA3C-D37E-69F17524A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751D2-3A2B-E512-6015-B9916375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CC6BA-19A2-345D-BA9E-4A096100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C8EB4-487C-B2B6-3D34-4472F1E0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F7E77-2D6D-288C-B9F7-35D1ADAC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123F4-9C31-9D76-F493-77D861317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E9837-D3F2-4424-792C-8E201821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A8BA6-FF34-0DC7-681B-89FD03AE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6AEAB-960F-8413-85D7-2C559D00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6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56D03-A7A6-5C22-EE7A-84322745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79102-E5FC-CCA3-9CBA-DB44C7E4C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507A3-36E2-4463-6294-1B8A60AF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63EB0-0228-EE23-2088-D97F41E7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9821C-247B-E8C3-885F-9A2A89B0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8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995EB-1F31-8AC9-9C09-51A77F53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4AD6E-3BBF-01CF-6416-C7296314C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A3D178-95A7-F6CE-7247-4C034A670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8D7E0-894B-1BB8-603E-D4C9253A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C03BE-96E7-3CF9-026A-23B5816B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034E6-140F-C089-D856-C78796F1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5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7C5E2-6D68-42BC-169F-8141A089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721FC-9C88-4588-C759-8F0F34890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C4F5-ACFE-A4C0-BDFD-40E13BF83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81006A-C1E5-911A-FBC7-14422EBEE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EBE4AA-42FD-E705-CF4E-380C0DB1D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CB004-0FE0-AF3C-989B-175D64A2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657CAB-62F2-1B11-573C-FF528E4D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01464E-06D1-4DEC-05B1-85C6F054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0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08B58-11BA-DAF8-A664-D990BE5B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C25BA8-6A33-883C-34C0-34DC2D9C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E74ED5-6DF5-4631-22FE-01B8FA74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EA4895-6CDF-0C58-4886-BDD88E22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8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110696-DB47-C320-977C-C2AC82FD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88E995-968C-AC92-CB5F-5C2D523E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B79F5-AADF-6807-C8CD-F75E47D4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5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25F70-A418-2016-64D0-BAE136B3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D17CC-1B1A-6E6E-909F-8032E674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0C1595-9CC7-435F-FEB5-7EDA314A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774E2-C68E-76A2-4547-68B41DCE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68C6C-6B2A-4C69-A3C6-67857FAD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1372E-0080-8C44-BAEC-658C0C7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BAA9B-FD41-D873-CA70-7941FAF1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9FC183-93B8-2432-2D41-EF07537B0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9111A-FEF6-54EB-DB25-B17B0E654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941B1-DD54-EE6F-3AF4-B2A4855F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D975D3-7DBE-BE62-CEE2-4D29A725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4734F-DF10-6A2D-CEBC-128BFA4A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3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24533C-1519-5029-46DA-A6417232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4212D-EA24-06A0-4F8F-C6A59D7A7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A1457-96F2-B2AD-DD0D-4DC246DD1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99AB4E8-5F69-4287-82A6-6197175C6FCC}" type="datetimeFigureOut">
              <a:rPr lang="zh-CN" altLang="en-US" smtClean="0"/>
              <a:pPr/>
              <a:t>2024/7/25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6F68D-CB8A-8EBF-26F1-BD79EC317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03E47-7A64-3849-D75A-E15D8956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11BE667-8039-4D11-8127-C113490775F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86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7FB5C-AE02-3E84-60BF-F648BBEA3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重链剖分</a:t>
            </a:r>
          </a:p>
        </p:txBody>
      </p:sp>
    </p:spTree>
    <p:extLst>
      <p:ext uri="{BB962C8B-B14F-4D97-AF65-F5344CB8AC3E}">
        <p14:creationId xmlns:p14="http://schemas.microsoft.com/office/powerpoint/2010/main" val="31877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54A1A47-1375-110A-F5C2-1D0BA3FB29C6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Luogu_P5903 【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树上 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级祖先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EFA2BB-0578-C74D-13AD-1373A6813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3" y="1423265"/>
            <a:ext cx="8164064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3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54A1A47-1375-110A-F5C2-1D0BA3FB29C6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Luogu_P4211  [LNOI2014] LCA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0C367F-AC18-23D2-1A5B-F41F9B4AA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472407"/>
            <a:ext cx="792590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4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0A3F8B-DA0B-86C4-2DBB-9DF798E437BD}"/>
              </a:ext>
            </a:extLst>
          </p:cNvPr>
          <p:cNvSpPr txBox="1"/>
          <p:nvPr/>
        </p:nvSpPr>
        <p:spPr>
          <a:xfrm>
            <a:off x="1002328" y="1120676"/>
            <a:ext cx="10187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树上查询子树、祖先链（或路径）信息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及其对应的带修版本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这些问题的序列版本（序列最值、序列区间信息）我们是有若干方案解决的：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线段树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平衡树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树状数组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一些序列上的算法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因此，对于树上问题，我们考虑将其转化为序列问题。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69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0452796-8173-2887-D894-AE107CE9C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034" y="3810381"/>
            <a:ext cx="4367763" cy="25649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4A1A47-1375-110A-F5C2-1D0BA3FB29C6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序、欧拉序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709CC-7A36-9D02-BAEF-C4D17F26ADE9}"/>
              </a:ext>
            </a:extLst>
          </p:cNvPr>
          <p:cNvSpPr txBox="1"/>
          <p:nvPr/>
        </p:nvSpPr>
        <p:spPr>
          <a:xfrm>
            <a:off x="877823" y="1325392"/>
            <a:ext cx="10187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这是我们首先接触到的树转序列的方案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序：记录首次访问时间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欧拉序：记录访问时间和退出时间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达成效果：子树映射至区间。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局限：只用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序，较难处理祖先链操作。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904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54A1A47-1375-110A-F5C2-1D0BA3FB29C6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序、欧拉序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1709CC-7A36-9D02-BAEF-C4D17F26ADE9}"/>
              </a:ext>
            </a:extLst>
          </p:cNvPr>
          <p:cNvSpPr txBox="1"/>
          <p:nvPr/>
        </p:nvSpPr>
        <p:spPr>
          <a:xfrm>
            <a:off x="877823" y="1325392"/>
            <a:ext cx="101873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看看我们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DFS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的过程，一定是顺着一条链往下走的。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并非没有记录祖先信息，只是仅依赖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DFS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序列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无法判断前一个点属于兄弟节点的子树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还是祖先链。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我们只需要记录下一条链从哪个节点开始，那么，属于某条链内的节点，就可以认定前面一些节点一定是祖先。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对于链头而言，他的祖先需要先跳至父亲节点。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18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54A1A47-1375-110A-F5C2-1D0BA3FB29C6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树链剖分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87C030-49F4-455D-FF7D-659B1F3D18F9}"/>
              </a:ext>
            </a:extLst>
          </p:cNvPr>
          <p:cNvSpPr txBox="1"/>
          <p:nvPr/>
        </p:nvSpPr>
        <p:spPr>
          <a:xfrm>
            <a:off x="877823" y="1325392"/>
            <a:ext cx="10187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事实上，这已经是一种树链剖分：我们将原树以若干条链的方式存储下来。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此时，我们可以完成路径查询、子树查询、祖先链查询。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但是，其复杂度不能够保证（拆分的链的数量不能保证） 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因此，考虑每次优先访问子树规模最大的节点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得名重链剖分。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该策略下，可以保证复杂度。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06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54A1A47-1375-110A-F5C2-1D0BA3FB29C6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树链剖分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87C030-49F4-455D-FF7D-659B1F3D18F9}"/>
              </a:ext>
            </a:extLst>
          </p:cNvPr>
          <p:cNvSpPr txBox="1"/>
          <p:nvPr/>
        </p:nvSpPr>
        <p:spPr>
          <a:xfrm>
            <a:off x="877823" y="1325392"/>
            <a:ext cx="10187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重儿子：所有子节点中规模最大的子节点。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轻儿子：除重儿子外的所有子节点。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重边、轻边：重儿子的父亲边称为重边。其他边称为轻边。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重链、轻链：重边连成的链称为重链。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04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54A1A47-1375-110A-F5C2-1D0BA3FB29C6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重链剖分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A9FB16-CC9D-5FD7-4BB7-86C8A5A6F382}"/>
              </a:ext>
            </a:extLst>
          </p:cNvPr>
          <p:cNvSpPr txBox="1"/>
          <p:nvPr/>
        </p:nvSpPr>
        <p:spPr>
          <a:xfrm>
            <a:off x="877823" y="1325392"/>
            <a:ext cx="101873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每跨越一条轻边，子树的规模至少缩小为原来的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1/2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从当前节点到跟的路径上，顶多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条轻边。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从当前节点到跟的路径上，重链的级别在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每有一条轻边，便出现了一次重链。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因此轻边的数量，与重链的段数，在同一数量级。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任意祖先链均可以拆分为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log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段进行查询。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62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54A1A47-1375-110A-F5C2-1D0BA3FB29C6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87C030-49F4-455D-FF7D-659B1F3D18F9}"/>
              </a:ext>
            </a:extLst>
          </p:cNvPr>
          <p:cNvSpPr txBox="1"/>
          <p:nvPr/>
        </p:nvSpPr>
        <p:spPr>
          <a:xfrm>
            <a:off x="877823" y="1354856"/>
            <a:ext cx="1018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dfs1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找重儿子，获得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father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、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son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dfs2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按照我们给定的规则进行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DFS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获得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DFS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序，链头数组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top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优先访问重链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79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54A1A47-1375-110A-F5C2-1D0BA3FB29C6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87C030-49F4-455D-FF7D-659B1F3D18F9}"/>
              </a:ext>
            </a:extLst>
          </p:cNvPr>
          <p:cNvSpPr txBox="1"/>
          <p:nvPr/>
        </p:nvSpPr>
        <p:spPr>
          <a:xfrm>
            <a:off x="877823" y="1354856"/>
            <a:ext cx="1018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树剖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LCA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路径操作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子树操作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13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555</Words>
  <Application>Microsoft Office PowerPoint</Application>
  <PresentationFormat>宽屏</PresentationFormat>
  <Paragraphs>75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 Light</vt:lpstr>
      <vt:lpstr>黑体</vt:lpstr>
      <vt:lpstr>宋体</vt:lpstr>
      <vt:lpstr>Arial</vt:lpstr>
      <vt:lpstr>Office 主题​​</vt:lpstr>
      <vt:lpstr>重链剖分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重链剖分</dc:title>
  <dc:creator>傅祥斌</dc:creator>
  <cp:lastModifiedBy>傅祥斌</cp:lastModifiedBy>
  <cp:revision>29</cp:revision>
  <dcterms:created xsi:type="dcterms:W3CDTF">2024-07-03T09:16:02Z</dcterms:created>
  <dcterms:modified xsi:type="dcterms:W3CDTF">2024-07-25T14:41:04Z</dcterms:modified>
</cp:coreProperties>
</file>